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80" d="100"/>
          <a:sy n="80" d="100"/>
        </p:scale>
        <p:origin x="23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AEF09-EF2F-B34F-A58D-185DC8373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0D1EA-D309-5E4C-97EB-0F5F218F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1D837-6F3C-C141-8898-FAB04470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0FE5-883B-2245-80CE-5F1164B3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2C871-92EE-2649-9989-836897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39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8AFEF-FE9D-054B-A449-5C7DA17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54B7E-AEC6-2B40-90CF-A6B6F1238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D4377-C56B-404A-8088-BE10F545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40FAC-6B12-7449-A536-9FE04751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5B630-D40C-D146-867A-463D15A1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3BBBD3-9EF0-F64A-B25F-1B3E335B4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210B3-C19A-8B4A-8080-50EA6EDE3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9305E-8821-D845-82E1-2D61B136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14901-C211-7648-8484-5DA04057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7F0D1-7E91-C343-B338-93B717F8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9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7F396-F48B-854B-B00C-5B27DFB1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32986-B2A5-5049-8FEC-3D6F78ED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E2D18-F1E6-A543-BEF8-A781DE44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234-6705-F047-8AD8-45777A8D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60EF4-E3D6-CB45-9C44-B89E37E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5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07212-EC76-3644-92DF-AC70A6B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A9A80-F18F-F14A-9976-D776C9B2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54429-1C06-5043-8582-CE911F8F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371F5-3DD5-5D41-87C3-26F58D28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4C8F6-D5DE-194D-B75C-EBF0B878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0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05951-63FE-7A42-8522-5D4FD61B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A9EC6-AB1B-3E4F-B67E-8E3BE61C2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A04A3-EFD5-2045-AD8D-854D1069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B96A4-DA9C-4A41-8E88-FF062C7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E18AC-B4F9-844A-A9B6-CC68C323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043E2-83BF-0745-85DE-5DE82D0B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6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ED9B9-884A-4043-9292-5FB4CA5E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ED75A-DD69-C344-B9D7-20368054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F79A7-F94E-1A40-9751-AFFA01EB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30E51-48D7-4B45-8112-E6E5DABA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D6414-F818-E149-9680-45E5C5E08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B7FFA-B759-9841-9E6F-CD054FE1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FF3E1B-D9A3-DF4C-99D8-C4790641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C3E461-73F1-1142-B7C3-700F0078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83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5A363-96FF-864D-8A44-4192CB23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083E9-82D0-4548-B37B-84317B39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54E298-A6B1-B441-AB30-AF8D1A28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7C7F12-9ED5-9D41-802F-89FDFB7A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4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84B423-AA56-2C4B-A1A9-03FE5BAD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E0B9FA-6521-EB47-ABF8-282F8AD4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2B770-4463-1E4E-84BA-3EE028B1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35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8D43-5ABA-E24F-B2A3-7834AC7A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A269A-2DF4-8B48-A879-9B8610D9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AA21C-5EF7-7144-B9FC-DC82CD3F8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C9DEA-B3E7-9141-A716-FA54EA49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3A939-4307-3944-9125-30B7204B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8BF6B-6C08-7E48-87E8-622346E6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3974B-1F5C-D74C-AACF-2BFF79ED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211E2-7236-B942-A8F8-214C96F3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21987-5026-ED45-AAB6-400DBB8A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C7F3F-F66A-694A-BF82-0FFD4F81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A3962-622E-AF4B-B181-4D66B5F0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5AA76-6E30-234D-AD4B-BAF08A17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7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D2160-1A35-AD4A-87E9-7C08B0A7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BA497-6B13-9D40-B2E7-6FE5DDB8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B01A-8CBE-E34D-9362-848B08AB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BA7-3EE8-1B46-8467-9F79E8499A12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4466D-DF71-D94A-9536-2CB1532A4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8B9D1-4B0C-E140-9A8D-7E1DF93F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77D6-24F4-264B-9499-38B4A49E1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19492EB-E16E-624A-80D2-2D2539161E3E}"/>
              </a:ext>
            </a:extLst>
          </p:cNvPr>
          <p:cNvSpPr/>
          <p:nvPr/>
        </p:nvSpPr>
        <p:spPr>
          <a:xfrm>
            <a:off x="-5203601" y="935991"/>
            <a:ext cx="9319311" cy="50044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92631-E892-0740-AF51-5BDC1C124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5" b="20000"/>
          <a:stretch/>
        </p:blipFill>
        <p:spPr>
          <a:xfrm>
            <a:off x="-5203601" y="864973"/>
            <a:ext cx="9700568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FDDB9-E27D-FE46-BAE9-F3C79B32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ED5FB-3B7A-724A-BF48-D104C9ED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7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Jace Yang</dc:creator>
  <cp:lastModifiedBy>Jace Yang</cp:lastModifiedBy>
  <cp:revision>3</cp:revision>
  <dcterms:created xsi:type="dcterms:W3CDTF">2022-03-05T03:14:41Z</dcterms:created>
  <dcterms:modified xsi:type="dcterms:W3CDTF">2022-03-05T04:17:30Z</dcterms:modified>
</cp:coreProperties>
</file>