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70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CCB"/>
    <a:srgbClr val="F25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2"/>
    <p:restoredTop sz="94680"/>
  </p:normalViewPr>
  <p:slideViewPr>
    <p:cSldViewPr snapToGrid="0" snapToObjects="1" showGuides="1">
      <p:cViewPr>
        <p:scale>
          <a:sx n="176" d="100"/>
          <a:sy n="176" d="100"/>
        </p:scale>
        <p:origin x="144" y="-1456"/>
      </p:cViewPr>
      <p:guideLst>
        <p:guide orient="horz" pos="5670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006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07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063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41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227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699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21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26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18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357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859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565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7AD9FEBA-D386-1C46-A942-B287EA3C2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3148" y="7920593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0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81F6F7-B57A-61C2-D361-D6B80CA8E34C}"/>
              </a:ext>
            </a:extLst>
          </p:cNvPr>
          <p:cNvSpPr/>
          <p:nvPr/>
        </p:nvSpPr>
        <p:spPr>
          <a:xfrm>
            <a:off x="8590756" y="6528594"/>
            <a:ext cx="1028700" cy="1028700"/>
          </a:xfrm>
          <a:prstGeom prst="roundRect">
            <a:avLst>
              <a:gd name="adj" fmla="val 24152"/>
            </a:avLst>
          </a:prstGeom>
          <a:solidFill>
            <a:srgbClr val="F25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views Yelpgoogle Yelp, Star Symbol, Logo, Trademark Transparent Png">
            <a:extLst>
              <a:ext uri="{FF2B5EF4-FFF2-40B4-BE49-F238E27FC236}">
                <a16:creationId xmlns:a16="http://schemas.microsoft.com/office/drawing/2014/main" id="{A8CE3E53-C976-E89C-DCD2-47CA841B2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331" y="8460581"/>
            <a:ext cx="12192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Star with solid fill">
            <a:extLst>
              <a:ext uri="{FF2B5EF4-FFF2-40B4-BE49-F238E27FC236}">
                <a16:creationId xmlns:a16="http://schemas.microsoft.com/office/drawing/2014/main" id="{0E7262A2-4322-261F-F705-6E0012044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5657" y="6638532"/>
            <a:ext cx="800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8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335394C-3547-09FE-2B14-3F25D0783787}"/>
              </a:ext>
            </a:extLst>
          </p:cNvPr>
          <p:cNvGrpSpPr/>
          <p:nvPr/>
        </p:nvGrpSpPr>
        <p:grpSpPr>
          <a:xfrm>
            <a:off x="4578073" y="2811539"/>
            <a:ext cx="1028700" cy="1028700"/>
            <a:chOff x="3486564" y="851246"/>
            <a:chExt cx="1028700" cy="10287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013A8EB-8B56-C51F-06B8-67B8CA7DC025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Star with solid fill">
              <a:extLst>
                <a:ext uri="{FF2B5EF4-FFF2-40B4-BE49-F238E27FC236}">
                  <a16:creationId xmlns:a16="http://schemas.microsoft.com/office/drawing/2014/main" id="{798BBC6C-DACB-FF04-4557-B013D3EA7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6DA627E-3EFA-8288-DA13-E8D6F72598FD}"/>
              </a:ext>
            </a:extLst>
          </p:cNvPr>
          <p:cNvGrpSpPr/>
          <p:nvPr/>
        </p:nvGrpSpPr>
        <p:grpSpPr>
          <a:xfrm>
            <a:off x="4578073" y="12503286"/>
            <a:ext cx="1028700" cy="1028700"/>
            <a:chOff x="3486564" y="851246"/>
            <a:chExt cx="1028700" cy="102870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E476E870-E3FF-C71F-B5BF-EE2DDBDCE9E2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Star with solid fill">
              <a:extLst>
                <a:ext uri="{FF2B5EF4-FFF2-40B4-BE49-F238E27FC236}">
                  <a16:creationId xmlns:a16="http://schemas.microsoft.com/office/drawing/2014/main" id="{310D71EA-8E5A-6472-2887-E9B172678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F73B874-D69C-900B-8DF7-536329E8F2C1}"/>
              </a:ext>
            </a:extLst>
          </p:cNvPr>
          <p:cNvGrpSpPr/>
          <p:nvPr/>
        </p:nvGrpSpPr>
        <p:grpSpPr>
          <a:xfrm>
            <a:off x="5706011" y="12503286"/>
            <a:ext cx="1028700" cy="1028700"/>
            <a:chOff x="3486564" y="851246"/>
            <a:chExt cx="1028700" cy="1028700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3C191087-D2AE-D47F-3F44-9FDCC195D6A8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Graphic 56" descr="Star with solid fill">
              <a:extLst>
                <a:ext uri="{FF2B5EF4-FFF2-40B4-BE49-F238E27FC236}">
                  <a16:creationId xmlns:a16="http://schemas.microsoft.com/office/drawing/2014/main" id="{C7F595F2-ECE9-6C7D-F03D-7F3F7B1A7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DA2441A-11AF-875E-392B-A2601BC086FF}"/>
              </a:ext>
            </a:extLst>
          </p:cNvPr>
          <p:cNvGrpSpPr/>
          <p:nvPr/>
        </p:nvGrpSpPr>
        <p:grpSpPr>
          <a:xfrm>
            <a:off x="6833949" y="12503286"/>
            <a:ext cx="1028700" cy="1028700"/>
            <a:chOff x="3486564" y="851246"/>
            <a:chExt cx="1028700" cy="1028700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584713B2-7DD6-B3B8-1F39-3175B57B880D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Graphic 59" descr="Star with solid fill">
              <a:extLst>
                <a:ext uri="{FF2B5EF4-FFF2-40B4-BE49-F238E27FC236}">
                  <a16:creationId xmlns:a16="http://schemas.microsoft.com/office/drawing/2014/main" id="{4A469BAB-0B52-DA8F-9C54-46776E446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0469064-EA27-3E7C-C700-1931F5FCC2F7}"/>
              </a:ext>
            </a:extLst>
          </p:cNvPr>
          <p:cNvGrpSpPr/>
          <p:nvPr/>
        </p:nvGrpSpPr>
        <p:grpSpPr>
          <a:xfrm>
            <a:off x="7961887" y="12503286"/>
            <a:ext cx="1028700" cy="1028700"/>
            <a:chOff x="3486564" y="851246"/>
            <a:chExt cx="1028700" cy="1028700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CD644054-D36A-0436-48E9-3709C08E0D06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Graphic 62" descr="Star with solid fill">
              <a:extLst>
                <a:ext uri="{FF2B5EF4-FFF2-40B4-BE49-F238E27FC236}">
                  <a16:creationId xmlns:a16="http://schemas.microsoft.com/office/drawing/2014/main" id="{7DF8A291-ABD0-4D81-B0B1-145A4162E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C8BC70B-F2C8-D1C3-3658-C8172314D0B3}"/>
              </a:ext>
            </a:extLst>
          </p:cNvPr>
          <p:cNvGrpSpPr/>
          <p:nvPr/>
        </p:nvGrpSpPr>
        <p:grpSpPr>
          <a:xfrm>
            <a:off x="9089824" y="12503286"/>
            <a:ext cx="1028700" cy="1028700"/>
            <a:chOff x="3486564" y="851246"/>
            <a:chExt cx="1028700" cy="1028700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69B745C1-9BE5-CA3E-87DD-07E8F2900BA8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Star with solid fill">
              <a:extLst>
                <a:ext uri="{FF2B5EF4-FFF2-40B4-BE49-F238E27FC236}">
                  <a16:creationId xmlns:a16="http://schemas.microsoft.com/office/drawing/2014/main" id="{9E3C558B-4E6D-E8F3-5307-22BBECA19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B07AC1-D4AB-B4BA-A954-9FCF3AC016F7}"/>
              </a:ext>
            </a:extLst>
          </p:cNvPr>
          <p:cNvGrpSpPr/>
          <p:nvPr/>
        </p:nvGrpSpPr>
        <p:grpSpPr>
          <a:xfrm>
            <a:off x="4578073" y="1599525"/>
            <a:ext cx="1028700" cy="1028700"/>
            <a:chOff x="4864790" y="1138638"/>
            <a:chExt cx="1028700" cy="10287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91CAC61-7373-7304-9931-B8AA9C554DC7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928024E-1128-3E89-81CB-3B7DC8C95088}"/>
                </a:ext>
              </a:extLst>
            </p:cNvPr>
            <p:cNvSpPr/>
            <p:nvPr/>
          </p:nvSpPr>
          <p:spPr>
            <a:xfrm>
              <a:off x="5379140" y="1138638"/>
              <a:ext cx="514350" cy="1028700"/>
            </a:xfrm>
            <a:custGeom>
              <a:avLst/>
              <a:gdLst>
                <a:gd name="connsiteX0" fmla="*/ 0 w 514350"/>
                <a:gd name="connsiteY0" fmla="*/ 0 h 1028700"/>
                <a:gd name="connsiteX1" fmla="*/ 265898 w 514350"/>
                <a:gd name="connsiteY1" fmla="*/ 0 h 1028700"/>
                <a:gd name="connsiteX2" fmla="*/ 514350 w 514350"/>
                <a:gd name="connsiteY2" fmla="*/ 248452 h 1028700"/>
                <a:gd name="connsiteX3" fmla="*/ 514350 w 514350"/>
                <a:gd name="connsiteY3" fmla="*/ 780248 h 1028700"/>
                <a:gd name="connsiteX4" fmla="*/ 265898 w 514350"/>
                <a:gd name="connsiteY4" fmla="*/ 1028700 h 1028700"/>
                <a:gd name="connsiteX5" fmla="*/ 0 w 514350"/>
                <a:gd name="connsiteY5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4350" h="1028700">
                  <a:moveTo>
                    <a:pt x="0" y="0"/>
                  </a:moveTo>
                  <a:lnTo>
                    <a:pt x="265898" y="0"/>
                  </a:lnTo>
                  <a:cubicBezTo>
                    <a:pt x="403114" y="0"/>
                    <a:pt x="514350" y="111236"/>
                    <a:pt x="514350" y="248452"/>
                  </a:cubicBezTo>
                  <a:lnTo>
                    <a:pt x="514350" y="780248"/>
                  </a:lnTo>
                  <a:cubicBezTo>
                    <a:pt x="514350" y="917464"/>
                    <a:pt x="403114" y="1028700"/>
                    <a:pt x="265898" y="1028700"/>
                  </a:cubicBezTo>
                  <a:lnTo>
                    <a:pt x="0" y="1028700"/>
                  </a:lnTo>
                  <a:close/>
                </a:path>
              </a:pathLst>
            </a:cu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5" name="Graphic 14" descr="Star with solid fill">
              <a:extLst>
                <a:ext uri="{FF2B5EF4-FFF2-40B4-BE49-F238E27FC236}">
                  <a16:creationId xmlns:a16="http://schemas.microsoft.com/office/drawing/2014/main" id="{D591E98F-1625-6EA6-946E-646CC51B8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A20E332-5E99-E772-6826-58C9824D7413}"/>
              </a:ext>
            </a:extLst>
          </p:cNvPr>
          <p:cNvGrpSpPr/>
          <p:nvPr/>
        </p:nvGrpSpPr>
        <p:grpSpPr>
          <a:xfrm>
            <a:off x="5706011" y="1599525"/>
            <a:ext cx="1028700" cy="1028700"/>
            <a:chOff x="4864790" y="1138638"/>
            <a:chExt cx="1028700" cy="1028700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EC7D8977-82AD-A531-84D3-C7855C5A398F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Star with solid fill">
              <a:extLst>
                <a:ext uri="{FF2B5EF4-FFF2-40B4-BE49-F238E27FC236}">
                  <a16:creationId xmlns:a16="http://schemas.microsoft.com/office/drawing/2014/main" id="{E796CC50-2FDF-7FE5-15F5-087EB1D6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02331B9-5EF1-A14E-AB2D-C767CCB8850F}"/>
              </a:ext>
            </a:extLst>
          </p:cNvPr>
          <p:cNvGrpSpPr/>
          <p:nvPr/>
        </p:nvGrpSpPr>
        <p:grpSpPr>
          <a:xfrm>
            <a:off x="6833949" y="1599525"/>
            <a:ext cx="1028700" cy="1028700"/>
            <a:chOff x="4864790" y="1138638"/>
            <a:chExt cx="1028700" cy="1028700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A6296211-43C2-2F99-5CA4-BAF1AA804230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Graphic 81" descr="Star with solid fill">
              <a:extLst>
                <a:ext uri="{FF2B5EF4-FFF2-40B4-BE49-F238E27FC236}">
                  <a16:creationId xmlns:a16="http://schemas.microsoft.com/office/drawing/2014/main" id="{4D5D4290-25D9-DAA5-BD1A-AA395D4A9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349965F-E0E0-E625-0D8B-67641667F1F1}"/>
              </a:ext>
            </a:extLst>
          </p:cNvPr>
          <p:cNvGrpSpPr/>
          <p:nvPr/>
        </p:nvGrpSpPr>
        <p:grpSpPr>
          <a:xfrm>
            <a:off x="7961887" y="1599525"/>
            <a:ext cx="1028700" cy="1028700"/>
            <a:chOff x="4864790" y="1138638"/>
            <a:chExt cx="1028700" cy="1028700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33A6A125-7019-EFC1-56CC-94F63C7DB128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Graphic 84" descr="Star with solid fill">
              <a:extLst>
                <a:ext uri="{FF2B5EF4-FFF2-40B4-BE49-F238E27FC236}">
                  <a16:creationId xmlns:a16="http://schemas.microsoft.com/office/drawing/2014/main" id="{20C44A44-493B-31DF-9462-0A398C156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3B2B862-C506-E54A-21D0-4EF34514C3C6}"/>
              </a:ext>
            </a:extLst>
          </p:cNvPr>
          <p:cNvGrpSpPr/>
          <p:nvPr/>
        </p:nvGrpSpPr>
        <p:grpSpPr>
          <a:xfrm>
            <a:off x="9089824" y="1599525"/>
            <a:ext cx="1028700" cy="1028700"/>
            <a:chOff x="4864790" y="1138638"/>
            <a:chExt cx="1028700" cy="1028700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7909E19A-C1AF-29A5-C060-A5ED2C088815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Graphic 87" descr="Star with solid fill">
              <a:extLst>
                <a:ext uri="{FF2B5EF4-FFF2-40B4-BE49-F238E27FC236}">
                  <a16:creationId xmlns:a16="http://schemas.microsoft.com/office/drawing/2014/main" id="{5B31894E-F12B-CAF6-9883-B267EE17A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72" name="Group 66">
            <a:extLst>
              <a:ext uri="{FF2B5EF4-FFF2-40B4-BE49-F238E27FC236}">
                <a16:creationId xmlns:a16="http://schemas.microsoft.com/office/drawing/2014/main" id="{6DFE0F32-8BCE-014F-B404-1F94E8B7C30B}"/>
              </a:ext>
            </a:extLst>
          </p:cNvPr>
          <p:cNvGrpSpPr/>
          <p:nvPr/>
        </p:nvGrpSpPr>
        <p:grpSpPr>
          <a:xfrm>
            <a:off x="5706011" y="2811539"/>
            <a:ext cx="1028700" cy="1028700"/>
            <a:chOff x="4864790" y="1138638"/>
            <a:chExt cx="1028700" cy="1028700"/>
          </a:xfrm>
        </p:grpSpPr>
        <p:sp>
          <p:nvSpPr>
            <p:cNvPr id="92" name="Rounded Rectangle 67">
              <a:extLst>
                <a:ext uri="{FF2B5EF4-FFF2-40B4-BE49-F238E27FC236}">
                  <a16:creationId xmlns:a16="http://schemas.microsoft.com/office/drawing/2014/main" id="{9577E7F0-E2DC-E948-8574-BB95F0FB722F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Graphic 69" descr="Star with solid fill">
              <a:extLst>
                <a:ext uri="{FF2B5EF4-FFF2-40B4-BE49-F238E27FC236}">
                  <a16:creationId xmlns:a16="http://schemas.microsoft.com/office/drawing/2014/main" id="{15F9CA6E-2279-824F-A1BB-69FB0A44E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73" name="Group 79">
            <a:extLst>
              <a:ext uri="{FF2B5EF4-FFF2-40B4-BE49-F238E27FC236}">
                <a16:creationId xmlns:a16="http://schemas.microsoft.com/office/drawing/2014/main" id="{A86E5628-616A-2C45-AC25-B4D201DA198B}"/>
              </a:ext>
            </a:extLst>
          </p:cNvPr>
          <p:cNvGrpSpPr/>
          <p:nvPr/>
        </p:nvGrpSpPr>
        <p:grpSpPr>
          <a:xfrm>
            <a:off x="6833949" y="2811539"/>
            <a:ext cx="1028700" cy="1028700"/>
            <a:chOff x="4864790" y="1138638"/>
            <a:chExt cx="1028700" cy="1028700"/>
          </a:xfrm>
        </p:grpSpPr>
        <p:sp>
          <p:nvSpPr>
            <p:cNvPr id="90" name="Rounded Rectangle 80">
              <a:extLst>
                <a:ext uri="{FF2B5EF4-FFF2-40B4-BE49-F238E27FC236}">
                  <a16:creationId xmlns:a16="http://schemas.microsoft.com/office/drawing/2014/main" id="{E10135AB-DA32-AB4B-BC12-E8120C934559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Graphic 81" descr="Star with solid fill">
              <a:extLst>
                <a:ext uri="{FF2B5EF4-FFF2-40B4-BE49-F238E27FC236}">
                  <a16:creationId xmlns:a16="http://schemas.microsoft.com/office/drawing/2014/main" id="{10B5843B-4CEA-5441-9DDD-E646573AE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74" name="Group 82">
            <a:extLst>
              <a:ext uri="{FF2B5EF4-FFF2-40B4-BE49-F238E27FC236}">
                <a16:creationId xmlns:a16="http://schemas.microsoft.com/office/drawing/2014/main" id="{F029C9F2-F3F2-6740-9C27-DD7FEA505B38}"/>
              </a:ext>
            </a:extLst>
          </p:cNvPr>
          <p:cNvGrpSpPr/>
          <p:nvPr/>
        </p:nvGrpSpPr>
        <p:grpSpPr>
          <a:xfrm>
            <a:off x="7961887" y="2811539"/>
            <a:ext cx="1028700" cy="1028700"/>
            <a:chOff x="4864790" y="1138638"/>
            <a:chExt cx="1028700" cy="1028700"/>
          </a:xfrm>
        </p:grpSpPr>
        <p:sp>
          <p:nvSpPr>
            <p:cNvPr id="78" name="Rounded Rectangle 83">
              <a:extLst>
                <a:ext uri="{FF2B5EF4-FFF2-40B4-BE49-F238E27FC236}">
                  <a16:creationId xmlns:a16="http://schemas.microsoft.com/office/drawing/2014/main" id="{0E32DDBC-1DB0-BE43-B756-2A823B37D641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Graphic 84" descr="Star with solid fill">
              <a:extLst>
                <a:ext uri="{FF2B5EF4-FFF2-40B4-BE49-F238E27FC236}">
                  <a16:creationId xmlns:a16="http://schemas.microsoft.com/office/drawing/2014/main" id="{49BADBF1-ED45-8B4D-91F2-31BDB085F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75" name="Group 85">
            <a:extLst>
              <a:ext uri="{FF2B5EF4-FFF2-40B4-BE49-F238E27FC236}">
                <a16:creationId xmlns:a16="http://schemas.microsoft.com/office/drawing/2014/main" id="{42CA6710-C5E7-6243-91D6-6E33785466EE}"/>
              </a:ext>
            </a:extLst>
          </p:cNvPr>
          <p:cNvGrpSpPr/>
          <p:nvPr/>
        </p:nvGrpSpPr>
        <p:grpSpPr>
          <a:xfrm>
            <a:off x="9089824" y="2811539"/>
            <a:ext cx="1028700" cy="1028700"/>
            <a:chOff x="4864790" y="1138638"/>
            <a:chExt cx="1028700" cy="1028700"/>
          </a:xfrm>
        </p:grpSpPr>
        <p:sp>
          <p:nvSpPr>
            <p:cNvPr id="76" name="Rounded Rectangle 86">
              <a:extLst>
                <a:ext uri="{FF2B5EF4-FFF2-40B4-BE49-F238E27FC236}">
                  <a16:creationId xmlns:a16="http://schemas.microsoft.com/office/drawing/2014/main" id="{CEF06517-C0AF-3D4E-BE6F-D9D2FC2D20B3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Graphic 87" descr="Star with solid fill">
              <a:extLst>
                <a:ext uri="{FF2B5EF4-FFF2-40B4-BE49-F238E27FC236}">
                  <a16:creationId xmlns:a16="http://schemas.microsoft.com/office/drawing/2014/main" id="{038154F8-DF9F-4548-B78B-98DC32669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97" name="Group 5">
            <a:extLst>
              <a:ext uri="{FF2B5EF4-FFF2-40B4-BE49-F238E27FC236}">
                <a16:creationId xmlns:a16="http://schemas.microsoft.com/office/drawing/2014/main" id="{B2E190AA-4348-4343-A648-3BC19970D6F1}"/>
              </a:ext>
            </a:extLst>
          </p:cNvPr>
          <p:cNvGrpSpPr/>
          <p:nvPr/>
        </p:nvGrpSpPr>
        <p:grpSpPr>
          <a:xfrm>
            <a:off x="4578073" y="4023553"/>
            <a:ext cx="1028700" cy="1028700"/>
            <a:chOff x="3486564" y="851246"/>
            <a:chExt cx="1028700" cy="1028700"/>
          </a:xfrm>
        </p:grpSpPr>
        <p:sp>
          <p:nvSpPr>
            <p:cNvPr id="98" name="Rounded Rectangle 3">
              <a:extLst>
                <a:ext uri="{FF2B5EF4-FFF2-40B4-BE49-F238E27FC236}">
                  <a16:creationId xmlns:a16="http://schemas.microsoft.com/office/drawing/2014/main" id="{46E2EA75-4DC9-1741-B4DF-3FC63A99EDF0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4" descr="Star with solid fill">
              <a:extLst>
                <a:ext uri="{FF2B5EF4-FFF2-40B4-BE49-F238E27FC236}">
                  <a16:creationId xmlns:a16="http://schemas.microsoft.com/office/drawing/2014/main" id="{DABA63BA-F12E-FC4F-94BD-E2D0B1B35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103" name="Group 79">
            <a:extLst>
              <a:ext uri="{FF2B5EF4-FFF2-40B4-BE49-F238E27FC236}">
                <a16:creationId xmlns:a16="http://schemas.microsoft.com/office/drawing/2014/main" id="{EBA08F4C-08BA-1749-A6C0-EE1420CA4036}"/>
              </a:ext>
            </a:extLst>
          </p:cNvPr>
          <p:cNvGrpSpPr/>
          <p:nvPr/>
        </p:nvGrpSpPr>
        <p:grpSpPr>
          <a:xfrm>
            <a:off x="6833949" y="4023553"/>
            <a:ext cx="1028700" cy="1028700"/>
            <a:chOff x="4864790" y="1138638"/>
            <a:chExt cx="1028700" cy="1028700"/>
          </a:xfrm>
        </p:grpSpPr>
        <p:sp>
          <p:nvSpPr>
            <p:cNvPr id="104" name="Rounded Rectangle 80">
              <a:extLst>
                <a:ext uri="{FF2B5EF4-FFF2-40B4-BE49-F238E27FC236}">
                  <a16:creationId xmlns:a16="http://schemas.microsoft.com/office/drawing/2014/main" id="{21F1E0B5-E493-5540-B127-E214A265FA1F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Graphic 81" descr="Star with solid fill">
              <a:extLst>
                <a:ext uri="{FF2B5EF4-FFF2-40B4-BE49-F238E27FC236}">
                  <a16:creationId xmlns:a16="http://schemas.microsoft.com/office/drawing/2014/main" id="{1FC4700D-808A-3B4C-A095-2ED8AFCDC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06" name="Group 82">
            <a:extLst>
              <a:ext uri="{FF2B5EF4-FFF2-40B4-BE49-F238E27FC236}">
                <a16:creationId xmlns:a16="http://schemas.microsoft.com/office/drawing/2014/main" id="{FD842F72-D878-9E45-B2EE-2A0AB1A0CBA7}"/>
              </a:ext>
            </a:extLst>
          </p:cNvPr>
          <p:cNvGrpSpPr/>
          <p:nvPr/>
        </p:nvGrpSpPr>
        <p:grpSpPr>
          <a:xfrm>
            <a:off x="7961887" y="4023553"/>
            <a:ext cx="1028700" cy="1028700"/>
            <a:chOff x="4864790" y="1138638"/>
            <a:chExt cx="1028700" cy="1028700"/>
          </a:xfrm>
        </p:grpSpPr>
        <p:sp>
          <p:nvSpPr>
            <p:cNvPr id="107" name="Rounded Rectangle 83">
              <a:extLst>
                <a:ext uri="{FF2B5EF4-FFF2-40B4-BE49-F238E27FC236}">
                  <a16:creationId xmlns:a16="http://schemas.microsoft.com/office/drawing/2014/main" id="{8E498F3B-0B37-0C4C-95C5-21E2229EB389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Graphic 84" descr="Star with solid fill">
              <a:extLst>
                <a:ext uri="{FF2B5EF4-FFF2-40B4-BE49-F238E27FC236}">
                  <a16:creationId xmlns:a16="http://schemas.microsoft.com/office/drawing/2014/main" id="{667C082D-6635-4D4A-960C-F2FCDF211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09" name="Group 85">
            <a:extLst>
              <a:ext uri="{FF2B5EF4-FFF2-40B4-BE49-F238E27FC236}">
                <a16:creationId xmlns:a16="http://schemas.microsoft.com/office/drawing/2014/main" id="{E6931DB8-185A-6D47-8A07-768075AB8E11}"/>
              </a:ext>
            </a:extLst>
          </p:cNvPr>
          <p:cNvGrpSpPr/>
          <p:nvPr/>
        </p:nvGrpSpPr>
        <p:grpSpPr>
          <a:xfrm>
            <a:off x="9089824" y="4023553"/>
            <a:ext cx="1028700" cy="1028700"/>
            <a:chOff x="4864790" y="1138638"/>
            <a:chExt cx="1028700" cy="1028700"/>
          </a:xfrm>
        </p:grpSpPr>
        <p:sp>
          <p:nvSpPr>
            <p:cNvPr id="110" name="Rounded Rectangle 86">
              <a:extLst>
                <a:ext uri="{FF2B5EF4-FFF2-40B4-BE49-F238E27FC236}">
                  <a16:creationId xmlns:a16="http://schemas.microsoft.com/office/drawing/2014/main" id="{D34A4A4A-065F-7743-AFBD-801E92668218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Graphic 87" descr="Star with solid fill">
              <a:extLst>
                <a:ext uri="{FF2B5EF4-FFF2-40B4-BE49-F238E27FC236}">
                  <a16:creationId xmlns:a16="http://schemas.microsoft.com/office/drawing/2014/main" id="{F76C0745-BBF7-784A-AB7F-D11C51C17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12" name="Group 20">
            <a:extLst>
              <a:ext uri="{FF2B5EF4-FFF2-40B4-BE49-F238E27FC236}">
                <a16:creationId xmlns:a16="http://schemas.microsoft.com/office/drawing/2014/main" id="{A1AB44DB-4F91-9B49-988E-F75CADCAAD06}"/>
              </a:ext>
            </a:extLst>
          </p:cNvPr>
          <p:cNvGrpSpPr/>
          <p:nvPr/>
        </p:nvGrpSpPr>
        <p:grpSpPr>
          <a:xfrm>
            <a:off x="5706011" y="4023553"/>
            <a:ext cx="1028700" cy="1028700"/>
            <a:chOff x="4864790" y="1138638"/>
            <a:chExt cx="1028700" cy="1028700"/>
          </a:xfrm>
        </p:grpSpPr>
        <p:sp>
          <p:nvSpPr>
            <p:cNvPr id="113" name="Rounded Rectangle 13">
              <a:extLst>
                <a:ext uri="{FF2B5EF4-FFF2-40B4-BE49-F238E27FC236}">
                  <a16:creationId xmlns:a16="http://schemas.microsoft.com/office/drawing/2014/main" id="{FFAC371F-DC7D-7543-9DD3-25FCEB1F3E9D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12BBD226-63CB-9E42-8069-A55547C35135}"/>
                </a:ext>
              </a:extLst>
            </p:cNvPr>
            <p:cNvSpPr/>
            <p:nvPr/>
          </p:nvSpPr>
          <p:spPr>
            <a:xfrm>
              <a:off x="5379140" y="1138638"/>
              <a:ext cx="514350" cy="1028700"/>
            </a:xfrm>
            <a:custGeom>
              <a:avLst/>
              <a:gdLst>
                <a:gd name="connsiteX0" fmla="*/ 0 w 514350"/>
                <a:gd name="connsiteY0" fmla="*/ 0 h 1028700"/>
                <a:gd name="connsiteX1" fmla="*/ 265898 w 514350"/>
                <a:gd name="connsiteY1" fmla="*/ 0 h 1028700"/>
                <a:gd name="connsiteX2" fmla="*/ 514350 w 514350"/>
                <a:gd name="connsiteY2" fmla="*/ 248452 h 1028700"/>
                <a:gd name="connsiteX3" fmla="*/ 514350 w 514350"/>
                <a:gd name="connsiteY3" fmla="*/ 780248 h 1028700"/>
                <a:gd name="connsiteX4" fmla="*/ 265898 w 514350"/>
                <a:gd name="connsiteY4" fmla="*/ 1028700 h 1028700"/>
                <a:gd name="connsiteX5" fmla="*/ 0 w 514350"/>
                <a:gd name="connsiteY5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4350" h="1028700">
                  <a:moveTo>
                    <a:pt x="0" y="0"/>
                  </a:moveTo>
                  <a:lnTo>
                    <a:pt x="265898" y="0"/>
                  </a:lnTo>
                  <a:cubicBezTo>
                    <a:pt x="403114" y="0"/>
                    <a:pt x="514350" y="111236"/>
                    <a:pt x="514350" y="248452"/>
                  </a:cubicBezTo>
                  <a:lnTo>
                    <a:pt x="514350" y="780248"/>
                  </a:lnTo>
                  <a:cubicBezTo>
                    <a:pt x="514350" y="917464"/>
                    <a:pt x="403114" y="1028700"/>
                    <a:pt x="265898" y="1028700"/>
                  </a:cubicBezTo>
                  <a:lnTo>
                    <a:pt x="0" y="1028700"/>
                  </a:lnTo>
                  <a:close/>
                </a:path>
              </a:pathLst>
            </a:cu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15" name="Graphic 14" descr="Star with solid fill">
              <a:extLst>
                <a:ext uri="{FF2B5EF4-FFF2-40B4-BE49-F238E27FC236}">
                  <a16:creationId xmlns:a16="http://schemas.microsoft.com/office/drawing/2014/main" id="{071466B6-2F82-C84E-9E2E-3BB192633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16" name="Group 5">
            <a:extLst>
              <a:ext uri="{FF2B5EF4-FFF2-40B4-BE49-F238E27FC236}">
                <a16:creationId xmlns:a16="http://schemas.microsoft.com/office/drawing/2014/main" id="{7DC1506F-481D-1A4C-9574-54F5933B4049}"/>
              </a:ext>
            </a:extLst>
          </p:cNvPr>
          <p:cNvGrpSpPr/>
          <p:nvPr/>
        </p:nvGrpSpPr>
        <p:grpSpPr>
          <a:xfrm>
            <a:off x="4578073" y="5235567"/>
            <a:ext cx="1028700" cy="1028700"/>
            <a:chOff x="3486564" y="851246"/>
            <a:chExt cx="1028700" cy="1028700"/>
          </a:xfrm>
        </p:grpSpPr>
        <p:sp>
          <p:nvSpPr>
            <p:cNvPr id="117" name="Rounded Rectangle 3">
              <a:extLst>
                <a:ext uri="{FF2B5EF4-FFF2-40B4-BE49-F238E27FC236}">
                  <a16:creationId xmlns:a16="http://schemas.microsoft.com/office/drawing/2014/main" id="{74C11A82-A493-324A-9B40-00DC5C8625D3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8" name="Graphic 4" descr="Star with solid fill">
              <a:extLst>
                <a:ext uri="{FF2B5EF4-FFF2-40B4-BE49-F238E27FC236}">
                  <a16:creationId xmlns:a16="http://schemas.microsoft.com/office/drawing/2014/main" id="{0F8EF9F1-CA9E-D34A-A899-9D7CB6EDF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119" name="Group 79">
            <a:extLst>
              <a:ext uri="{FF2B5EF4-FFF2-40B4-BE49-F238E27FC236}">
                <a16:creationId xmlns:a16="http://schemas.microsoft.com/office/drawing/2014/main" id="{7F750560-8E51-464F-A2E6-3C723BBD2E5C}"/>
              </a:ext>
            </a:extLst>
          </p:cNvPr>
          <p:cNvGrpSpPr/>
          <p:nvPr/>
        </p:nvGrpSpPr>
        <p:grpSpPr>
          <a:xfrm>
            <a:off x="6833949" y="5235567"/>
            <a:ext cx="1028700" cy="1028700"/>
            <a:chOff x="4864790" y="1138638"/>
            <a:chExt cx="1028700" cy="1028700"/>
          </a:xfrm>
        </p:grpSpPr>
        <p:sp>
          <p:nvSpPr>
            <p:cNvPr id="120" name="Rounded Rectangle 80">
              <a:extLst>
                <a:ext uri="{FF2B5EF4-FFF2-40B4-BE49-F238E27FC236}">
                  <a16:creationId xmlns:a16="http://schemas.microsoft.com/office/drawing/2014/main" id="{20728BEA-0512-8C48-9E39-79DA534C028E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" name="Graphic 81" descr="Star with solid fill">
              <a:extLst>
                <a:ext uri="{FF2B5EF4-FFF2-40B4-BE49-F238E27FC236}">
                  <a16:creationId xmlns:a16="http://schemas.microsoft.com/office/drawing/2014/main" id="{C6504E55-4A47-7344-9F69-B981D66EF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22" name="Group 82">
            <a:extLst>
              <a:ext uri="{FF2B5EF4-FFF2-40B4-BE49-F238E27FC236}">
                <a16:creationId xmlns:a16="http://schemas.microsoft.com/office/drawing/2014/main" id="{B15ACFBD-DEE8-9142-B222-C92ADF865148}"/>
              </a:ext>
            </a:extLst>
          </p:cNvPr>
          <p:cNvGrpSpPr/>
          <p:nvPr/>
        </p:nvGrpSpPr>
        <p:grpSpPr>
          <a:xfrm>
            <a:off x="7961887" y="5235567"/>
            <a:ext cx="1028700" cy="1028700"/>
            <a:chOff x="4864790" y="1138638"/>
            <a:chExt cx="1028700" cy="1028700"/>
          </a:xfrm>
        </p:grpSpPr>
        <p:sp>
          <p:nvSpPr>
            <p:cNvPr id="123" name="Rounded Rectangle 83">
              <a:extLst>
                <a:ext uri="{FF2B5EF4-FFF2-40B4-BE49-F238E27FC236}">
                  <a16:creationId xmlns:a16="http://schemas.microsoft.com/office/drawing/2014/main" id="{2D7363FD-BE9B-FA49-A7EF-FDC90C62FFFE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Graphic 84" descr="Star with solid fill">
              <a:extLst>
                <a:ext uri="{FF2B5EF4-FFF2-40B4-BE49-F238E27FC236}">
                  <a16:creationId xmlns:a16="http://schemas.microsoft.com/office/drawing/2014/main" id="{6A85DCFB-4C33-A64C-8C95-63303E1D9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25" name="Group 85">
            <a:extLst>
              <a:ext uri="{FF2B5EF4-FFF2-40B4-BE49-F238E27FC236}">
                <a16:creationId xmlns:a16="http://schemas.microsoft.com/office/drawing/2014/main" id="{9542B058-CD6D-9548-B6A8-9EEE80FAFD98}"/>
              </a:ext>
            </a:extLst>
          </p:cNvPr>
          <p:cNvGrpSpPr/>
          <p:nvPr/>
        </p:nvGrpSpPr>
        <p:grpSpPr>
          <a:xfrm>
            <a:off x="9089824" y="5235567"/>
            <a:ext cx="1028700" cy="1028700"/>
            <a:chOff x="4864790" y="1138638"/>
            <a:chExt cx="1028700" cy="1028700"/>
          </a:xfrm>
        </p:grpSpPr>
        <p:sp>
          <p:nvSpPr>
            <p:cNvPr id="126" name="Rounded Rectangle 86">
              <a:extLst>
                <a:ext uri="{FF2B5EF4-FFF2-40B4-BE49-F238E27FC236}">
                  <a16:creationId xmlns:a16="http://schemas.microsoft.com/office/drawing/2014/main" id="{06C44E24-916D-CF4A-9916-6FB8FEBF5FF0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7" name="Graphic 87" descr="Star with solid fill">
              <a:extLst>
                <a:ext uri="{FF2B5EF4-FFF2-40B4-BE49-F238E27FC236}">
                  <a16:creationId xmlns:a16="http://schemas.microsoft.com/office/drawing/2014/main" id="{5325C596-B9DF-1049-B8D0-8823608C7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32" name="Group 9">
            <a:extLst>
              <a:ext uri="{FF2B5EF4-FFF2-40B4-BE49-F238E27FC236}">
                <a16:creationId xmlns:a16="http://schemas.microsoft.com/office/drawing/2014/main" id="{B2DBB2BB-91FC-4E40-B1D6-3938C01F3B1D}"/>
              </a:ext>
            </a:extLst>
          </p:cNvPr>
          <p:cNvGrpSpPr/>
          <p:nvPr/>
        </p:nvGrpSpPr>
        <p:grpSpPr>
          <a:xfrm>
            <a:off x="5706011" y="5235567"/>
            <a:ext cx="1028700" cy="1028700"/>
            <a:chOff x="3486564" y="851246"/>
            <a:chExt cx="1028700" cy="1028700"/>
          </a:xfrm>
        </p:grpSpPr>
        <p:sp>
          <p:nvSpPr>
            <p:cNvPr id="133" name="Rounded Rectangle 10">
              <a:extLst>
                <a:ext uri="{FF2B5EF4-FFF2-40B4-BE49-F238E27FC236}">
                  <a16:creationId xmlns:a16="http://schemas.microsoft.com/office/drawing/2014/main" id="{2A6A615C-594F-3542-BAEA-E5EE17B5F416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4" name="Graphic 11" descr="Star with solid fill">
              <a:extLst>
                <a:ext uri="{FF2B5EF4-FFF2-40B4-BE49-F238E27FC236}">
                  <a16:creationId xmlns:a16="http://schemas.microsoft.com/office/drawing/2014/main" id="{3439EA03-D82E-284C-95AA-F21678686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135" name="Group 5">
            <a:extLst>
              <a:ext uri="{FF2B5EF4-FFF2-40B4-BE49-F238E27FC236}">
                <a16:creationId xmlns:a16="http://schemas.microsoft.com/office/drawing/2014/main" id="{3589C240-D750-2147-9FA3-0A8066F75B00}"/>
              </a:ext>
            </a:extLst>
          </p:cNvPr>
          <p:cNvGrpSpPr/>
          <p:nvPr/>
        </p:nvGrpSpPr>
        <p:grpSpPr>
          <a:xfrm>
            <a:off x="4578073" y="6447581"/>
            <a:ext cx="1028700" cy="1028700"/>
            <a:chOff x="3486564" y="851246"/>
            <a:chExt cx="1028700" cy="1028700"/>
          </a:xfrm>
        </p:grpSpPr>
        <p:sp>
          <p:nvSpPr>
            <p:cNvPr id="136" name="Rounded Rectangle 3">
              <a:extLst>
                <a:ext uri="{FF2B5EF4-FFF2-40B4-BE49-F238E27FC236}">
                  <a16:creationId xmlns:a16="http://schemas.microsoft.com/office/drawing/2014/main" id="{54FDE5CC-4992-F044-924C-A8DD18A2C28C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7" name="Graphic 4" descr="Star with solid fill">
              <a:extLst>
                <a:ext uri="{FF2B5EF4-FFF2-40B4-BE49-F238E27FC236}">
                  <a16:creationId xmlns:a16="http://schemas.microsoft.com/office/drawing/2014/main" id="{EC47E22B-37A2-7B47-838D-DE1FAC5FC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141" name="Group 82">
            <a:extLst>
              <a:ext uri="{FF2B5EF4-FFF2-40B4-BE49-F238E27FC236}">
                <a16:creationId xmlns:a16="http://schemas.microsoft.com/office/drawing/2014/main" id="{A31705A1-7328-A341-AE7F-26ADA1251009}"/>
              </a:ext>
            </a:extLst>
          </p:cNvPr>
          <p:cNvGrpSpPr/>
          <p:nvPr/>
        </p:nvGrpSpPr>
        <p:grpSpPr>
          <a:xfrm>
            <a:off x="7961887" y="6447581"/>
            <a:ext cx="1028700" cy="1028700"/>
            <a:chOff x="4864790" y="1138638"/>
            <a:chExt cx="1028700" cy="1028700"/>
          </a:xfrm>
        </p:grpSpPr>
        <p:sp>
          <p:nvSpPr>
            <p:cNvPr id="142" name="Rounded Rectangle 83">
              <a:extLst>
                <a:ext uri="{FF2B5EF4-FFF2-40B4-BE49-F238E27FC236}">
                  <a16:creationId xmlns:a16="http://schemas.microsoft.com/office/drawing/2014/main" id="{3CD9C5CD-2E45-4441-B941-02511EA64269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Graphic 84" descr="Star with solid fill">
              <a:extLst>
                <a:ext uri="{FF2B5EF4-FFF2-40B4-BE49-F238E27FC236}">
                  <a16:creationId xmlns:a16="http://schemas.microsoft.com/office/drawing/2014/main" id="{455818D4-F121-AC4A-9EB7-1D24BC903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44" name="Group 85">
            <a:extLst>
              <a:ext uri="{FF2B5EF4-FFF2-40B4-BE49-F238E27FC236}">
                <a16:creationId xmlns:a16="http://schemas.microsoft.com/office/drawing/2014/main" id="{8E20DF1A-8CDE-0C40-8DA3-77BAD49D762D}"/>
              </a:ext>
            </a:extLst>
          </p:cNvPr>
          <p:cNvGrpSpPr/>
          <p:nvPr/>
        </p:nvGrpSpPr>
        <p:grpSpPr>
          <a:xfrm>
            <a:off x="9089824" y="6447581"/>
            <a:ext cx="1028700" cy="1028700"/>
            <a:chOff x="4864790" y="1138638"/>
            <a:chExt cx="1028700" cy="1028700"/>
          </a:xfrm>
        </p:grpSpPr>
        <p:sp>
          <p:nvSpPr>
            <p:cNvPr id="145" name="Rounded Rectangle 86">
              <a:extLst>
                <a:ext uri="{FF2B5EF4-FFF2-40B4-BE49-F238E27FC236}">
                  <a16:creationId xmlns:a16="http://schemas.microsoft.com/office/drawing/2014/main" id="{02087781-5572-B94F-8C03-51267B40A350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6" name="Graphic 87" descr="Star with solid fill">
              <a:extLst>
                <a:ext uri="{FF2B5EF4-FFF2-40B4-BE49-F238E27FC236}">
                  <a16:creationId xmlns:a16="http://schemas.microsoft.com/office/drawing/2014/main" id="{A88657C4-2C9F-F24A-BF9D-991817CF1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47" name="Group 9">
            <a:extLst>
              <a:ext uri="{FF2B5EF4-FFF2-40B4-BE49-F238E27FC236}">
                <a16:creationId xmlns:a16="http://schemas.microsoft.com/office/drawing/2014/main" id="{8D3772AB-B5AC-3346-B0BC-EC34A69D3ACC}"/>
              </a:ext>
            </a:extLst>
          </p:cNvPr>
          <p:cNvGrpSpPr/>
          <p:nvPr/>
        </p:nvGrpSpPr>
        <p:grpSpPr>
          <a:xfrm>
            <a:off x="5706011" y="6447581"/>
            <a:ext cx="1028700" cy="1028700"/>
            <a:chOff x="3486564" y="851246"/>
            <a:chExt cx="1028700" cy="1028700"/>
          </a:xfrm>
        </p:grpSpPr>
        <p:sp>
          <p:nvSpPr>
            <p:cNvPr id="148" name="Rounded Rectangle 10">
              <a:extLst>
                <a:ext uri="{FF2B5EF4-FFF2-40B4-BE49-F238E27FC236}">
                  <a16:creationId xmlns:a16="http://schemas.microsoft.com/office/drawing/2014/main" id="{5DBB6680-1A70-6146-9973-08EAA88B0F78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9" name="Graphic 11" descr="Star with solid fill">
              <a:extLst>
                <a:ext uri="{FF2B5EF4-FFF2-40B4-BE49-F238E27FC236}">
                  <a16:creationId xmlns:a16="http://schemas.microsoft.com/office/drawing/2014/main" id="{10241F62-4D32-6443-8A57-08B89049B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150" name="Group 20">
            <a:extLst>
              <a:ext uri="{FF2B5EF4-FFF2-40B4-BE49-F238E27FC236}">
                <a16:creationId xmlns:a16="http://schemas.microsoft.com/office/drawing/2014/main" id="{A2C6CF21-085F-8641-B90D-AD233F44CAE5}"/>
              </a:ext>
            </a:extLst>
          </p:cNvPr>
          <p:cNvGrpSpPr/>
          <p:nvPr/>
        </p:nvGrpSpPr>
        <p:grpSpPr>
          <a:xfrm>
            <a:off x="6833949" y="6447581"/>
            <a:ext cx="1028700" cy="1028700"/>
            <a:chOff x="4864790" y="1138638"/>
            <a:chExt cx="1028700" cy="1028700"/>
          </a:xfrm>
        </p:grpSpPr>
        <p:sp>
          <p:nvSpPr>
            <p:cNvPr id="151" name="Rounded Rectangle 13">
              <a:extLst>
                <a:ext uri="{FF2B5EF4-FFF2-40B4-BE49-F238E27FC236}">
                  <a16:creationId xmlns:a16="http://schemas.microsoft.com/office/drawing/2014/main" id="{A8C2A769-146E-4A4B-B359-0E9657CDE12F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47F67F24-169B-2F4C-A5DC-D430306E8A3B}"/>
                </a:ext>
              </a:extLst>
            </p:cNvPr>
            <p:cNvSpPr/>
            <p:nvPr/>
          </p:nvSpPr>
          <p:spPr>
            <a:xfrm>
              <a:off x="5379140" y="1138638"/>
              <a:ext cx="514350" cy="1028700"/>
            </a:xfrm>
            <a:custGeom>
              <a:avLst/>
              <a:gdLst>
                <a:gd name="connsiteX0" fmla="*/ 0 w 514350"/>
                <a:gd name="connsiteY0" fmla="*/ 0 h 1028700"/>
                <a:gd name="connsiteX1" fmla="*/ 265898 w 514350"/>
                <a:gd name="connsiteY1" fmla="*/ 0 h 1028700"/>
                <a:gd name="connsiteX2" fmla="*/ 514350 w 514350"/>
                <a:gd name="connsiteY2" fmla="*/ 248452 h 1028700"/>
                <a:gd name="connsiteX3" fmla="*/ 514350 w 514350"/>
                <a:gd name="connsiteY3" fmla="*/ 780248 h 1028700"/>
                <a:gd name="connsiteX4" fmla="*/ 265898 w 514350"/>
                <a:gd name="connsiteY4" fmla="*/ 1028700 h 1028700"/>
                <a:gd name="connsiteX5" fmla="*/ 0 w 514350"/>
                <a:gd name="connsiteY5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4350" h="1028700">
                  <a:moveTo>
                    <a:pt x="0" y="0"/>
                  </a:moveTo>
                  <a:lnTo>
                    <a:pt x="265898" y="0"/>
                  </a:lnTo>
                  <a:cubicBezTo>
                    <a:pt x="403114" y="0"/>
                    <a:pt x="514350" y="111236"/>
                    <a:pt x="514350" y="248452"/>
                  </a:cubicBezTo>
                  <a:lnTo>
                    <a:pt x="514350" y="780248"/>
                  </a:lnTo>
                  <a:cubicBezTo>
                    <a:pt x="514350" y="917464"/>
                    <a:pt x="403114" y="1028700"/>
                    <a:pt x="265898" y="1028700"/>
                  </a:cubicBezTo>
                  <a:lnTo>
                    <a:pt x="0" y="1028700"/>
                  </a:lnTo>
                  <a:close/>
                </a:path>
              </a:pathLst>
            </a:cu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53" name="Graphic 14" descr="Star with solid fill">
              <a:extLst>
                <a:ext uri="{FF2B5EF4-FFF2-40B4-BE49-F238E27FC236}">
                  <a16:creationId xmlns:a16="http://schemas.microsoft.com/office/drawing/2014/main" id="{FDC3B9C4-5064-E142-8297-8A61BB475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54" name="Group 5">
            <a:extLst>
              <a:ext uri="{FF2B5EF4-FFF2-40B4-BE49-F238E27FC236}">
                <a16:creationId xmlns:a16="http://schemas.microsoft.com/office/drawing/2014/main" id="{A38A818D-3E3E-4248-B3F2-7F3B66D07E30}"/>
              </a:ext>
            </a:extLst>
          </p:cNvPr>
          <p:cNvGrpSpPr/>
          <p:nvPr/>
        </p:nvGrpSpPr>
        <p:grpSpPr>
          <a:xfrm>
            <a:off x="4578073" y="7659595"/>
            <a:ext cx="1028700" cy="1028700"/>
            <a:chOff x="3486564" y="851246"/>
            <a:chExt cx="1028700" cy="1028700"/>
          </a:xfrm>
        </p:grpSpPr>
        <p:sp>
          <p:nvSpPr>
            <p:cNvPr id="155" name="Rounded Rectangle 3">
              <a:extLst>
                <a:ext uri="{FF2B5EF4-FFF2-40B4-BE49-F238E27FC236}">
                  <a16:creationId xmlns:a16="http://schemas.microsoft.com/office/drawing/2014/main" id="{F9DE3F0F-8EF2-244A-97E8-EFBBB5CF481F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6" name="Graphic 4" descr="Star with solid fill">
              <a:extLst>
                <a:ext uri="{FF2B5EF4-FFF2-40B4-BE49-F238E27FC236}">
                  <a16:creationId xmlns:a16="http://schemas.microsoft.com/office/drawing/2014/main" id="{AAD6CDE1-FA8C-9A4B-894B-82940B3B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157" name="Group 82">
            <a:extLst>
              <a:ext uri="{FF2B5EF4-FFF2-40B4-BE49-F238E27FC236}">
                <a16:creationId xmlns:a16="http://schemas.microsoft.com/office/drawing/2014/main" id="{E24DFD67-60B0-F042-A8E3-BFA09594E7A5}"/>
              </a:ext>
            </a:extLst>
          </p:cNvPr>
          <p:cNvGrpSpPr/>
          <p:nvPr/>
        </p:nvGrpSpPr>
        <p:grpSpPr>
          <a:xfrm>
            <a:off x="7961887" y="7659595"/>
            <a:ext cx="1028700" cy="1028700"/>
            <a:chOff x="4864790" y="1138638"/>
            <a:chExt cx="1028700" cy="1028700"/>
          </a:xfrm>
        </p:grpSpPr>
        <p:sp>
          <p:nvSpPr>
            <p:cNvPr id="158" name="Rounded Rectangle 83">
              <a:extLst>
                <a:ext uri="{FF2B5EF4-FFF2-40B4-BE49-F238E27FC236}">
                  <a16:creationId xmlns:a16="http://schemas.microsoft.com/office/drawing/2014/main" id="{39A26415-29F5-5548-8BC9-71FDDC1DE2B0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9" name="Graphic 84" descr="Star with solid fill">
              <a:extLst>
                <a:ext uri="{FF2B5EF4-FFF2-40B4-BE49-F238E27FC236}">
                  <a16:creationId xmlns:a16="http://schemas.microsoft.com/office/drawing/2014/main" id="{D37461A1-B203-764B-A4DE-9796B66CF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60" name="Group 85">
            <a:extLst>
              <a:ext uri="{FF2B5EF4-FFF2-40B4-BE49-F238E27FC236}">
                <a16:creationId xmlns:a16="http://schemas.microsoft.com/office/drawing/2014/main" id="{812021FA-6CD4-4443-B9C2-45A72B59CCC5}"/>
              </a:ext>
            </a:extLst>
          </p:cNvPr>
          <p:cNvGrpSpPr/>
          <p:nvPr/>
        </p:nvGrpSpPr>
        <p:grpSpPr>
          <a:xfrm>
            <a:off x="9089824" y="7659595"/>
            <a:ext cx="1028700" cy="1028700"/>
            <a:chOff x="4864790" y="1138638"/>
            <a:chExt cx="1028700" cy="1028700"/>
          </a:xfrm>
        </p:grpSpPr>
        <p:sp>
          <p:nvSpPr>
            <p:cNvPr id="161" name="Rounded Rectangle 86">
              <a:extLst>
                <a:ext uri="{FF2B5EF4-FFF2-40B4-BE49-F238E27FC236}">
                  <a16:creationId xmlns:a16="http://schemas.microsoft.com/office/drawing/2014/main" id="{E2AC76CA-5FF6-DF45-81C2-1B6D304A67AB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2" name="Graphic 87" descr="Star with solid fill">
              <a:extLst>
                <a:ext uri="{FF2B5EF4-FFF2-40B4-BE49-F238E27FC236}">
                  <a16:creationId xmlns:a16="http://schemas.microsoft.com/office/drawing/2014/main" id="{D2023E6D-1101-9244-953B-B222A05C7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63" name="Group 9">
            <a:extLst>
              <a:ext uri="{FF2B5EF4-FFF2-40B4-BE49-F238E27FC236}">
                <a16:creationId xmlns:a16="http://schemas.microsoft.com/office/drawing/2014/main" id="{16A4528F-CB32-BA4C-B93E-C7223D8491D0}"/>
              </a:ext>
            </a:extLst>
          </p:cNvPr>
          <p:cNvGrpSpPr/>
          <p:nvPr/>
        </p:nvGrpSpPr>
        <p:grpSpPr>
          <a:xfrm>
            <a:off x="5706011" y="7659595"/>
            <a:ext cx="1028700" cy="1028700"/>
            <a:chOff x="3486564" y="851246"/>
            <a:chExt cx="1028700" cy="1028700"/>
          </a:xfrm>
        </p:grpSpPr>
        <p:sp>
          <p:nvSpPr>
            <p:cNvPr id="164" name="Rounded Rectangle 10">
              <a:extLst>
                <a:ext uri="{FF2B5EF4-FFF2-40B4-BE49-F238E27FC236}">
                  <a16:creationId xmlns:a16="http://schemas.microsoft.com/office/drawing/2014/main" id="{81F270C4-62CF-254B-A501-9E2E23F09FDC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5" name="Graphic 11" descr="Star with solid fill">
              <a:extLst>
                <a:ext uri="{FF2B5EF4-FFF2-40B4-BE49-F238E27FC236}">
                  <a16:creationId xmlns:a16="http://schemas.microsoft.com/office/drawing/2014/main" id="{C7A41FDF-CA71-FB42-9D53-CDF2C1234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170" name="Group 9">
            <a:extLst>
              <a:ext uri="{FF2B5EF4-FFF2-40B4-BE49-F238E27FC236}">
                <a16:creationId xmlns:a16="http://schemas.microsoft.com/office/drawing/2014/main" id="{6452A184-25CD-884B-9D8B-C15CAFD0CAFB}"/>
              </a:ext>
            </a:extLst>
          </p:cNvPr>
          <p:cNvGrpSpPr/>
          <p:nvPr/>
        </p:nvGrpSpPr>
        <p:grpSpPr>
          <a:xfrm>
            <a:off x="6833949" y="7659595"/>
            <a:ext cx="1028700" cy="1028700"/>
            <a:chOff x="3486564" y="851246"/>
            <a:chExt cx="1028700" cy="1028700"/>
          </a:xfrm>
        </p:grpSpPr>
        <p:sp>
          <p:nvSpPr>
            <p:cNvPr id="171" name="Rounded Rectangle 10">
              <a:extLst>
                <a:ext uri="{FF2B5EF4-FFF2-40B4-BE49-F238E27FC236}">
                  <a16:creationId xmlns:a16="http://schemas.microsoft.com/office/drawing/2014/main" id="{A8505F90-B269-F34D-972B-8A615B423AC0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2" name="Graphic 11" descr="Star with solid fill">
              <a:extLst>
                <a:ext uri="{FF2B5EF4-FFF2-40B4-BE49-F238E27FC236}">
                  <a16:creationId xmlns:a16="http://schemas.microsoft.com/office/drawing/2014/main" id="{BD31C9F6-1CFF-B344-9965-ECAD00A01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188" name="Group 5">
            <a:extLst>
              <a:ext uri="{FF2B5EF4-FFF2-40B4-BE49-F238E27FC236}">
                <a16:creationId xmlns:a16="http://schemas.microsoft.com/office/drawing/2014/main" id="{58E24172-D8A2-0E4B-9B3C-D8D6B5E129CC}"/>
              </a:ext>
            </a:extLst>
          </p:cNvPr>
          <p:cNvGrpSpPr/>
          <p:nvPr/>
        </p:nvGrpSpPr>
        <p:grpSpPr>
          <a:xfrm>
            <a:off x="4578073" y="8871609"/>
            <a:ext cx="1028700" cy="1028700"/>
            <a:chOff x="3486564" y="851246"/>
            <a:chExt cx="1028700" cy="1028700"/>
          </a:xfrm>
        </p:grpSpPr>
        <p:sp>
          <p:nvSpPr>
            <p:cNvPr id="189" name="Rounded Rectangle 3">
              <a:extLst>
                <a:ext uri="{FF2B5EF4-FFF2-40B4-BE49-F238E27FC236}">
                  <a16:creationId xmlns:a16="http://schemas.microsoft.com/office/drawing/2014/main" id="{B3A6A20C-79D5-2B4A-B8AF-BBD1B04C06C6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0" name="Graphic 4" descr="Star with solid fill">
              <a:extLst>
                <a:ext uri="{FF2B5EF4-FFF2-40B4-BE49-F238E27FC236}">
                  <a16:creationId xmlns:a16="http://schemas.microsoft.com/office/drawing/2014/main" id="{F7E9505F-CB72-AF44-8D9D-9502ECD5D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194" name="Group 85">
            <a:extLst>
              <a:ext uri="{FF2B5EF4-FFF2-40B4-BE49-F238E27FC236}">
                <a16:creationId xmlns:a16="http://schemas.microsoft.com/office/drawing/2014/main" id="{513FAC27-DE14-DE43-B656-F5C95C7C9F59}"/>
              </a:ext>
            </a:extLst>
          </p:cNvPr>
          <p:cNvGrpSpPr/>
          <p:nvPr/>
        </p:nvGrpSpPr>
        <p:grpSpPr>
          <a:xfrm>
            <a:off x="9089824" y="8871609"/>
            <a:ext cx="1028700" cy="1028700"/>
            <a:chOff x="4864790" y="1138638"/>
            <a:chExt cx="1028700" cy="1028700"/>
          </a:xfrm>
        </p:grpSpPr>
        <p:sp>
          <p:nvSpPr>
            <p:cNvPr id="195" name="Rounded Rectangle 86">
              <a:extLst>
                <a:ext uri="{FF2B5EF4-FFF2-40B4-BE49-F238E27FC236}">
                  <a16:creationId xmlns:a16="http://schemas.microsoft.com/office/drawing/2014/main" id="{BA68C409-EC03-144A-AB15-EF41F5775C23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6" name="Graphic 87" descr="Star with solid fill">
              <a:extLst>
                <a:ext uri="{FF2B5EF4-FFF2-40B4-BE49-F238E27FC236}">
                  <a16:creationId xmlns:a16="http://schemas.microsoft.com/office/drawing/2014/main" id="{DA33580E-B394-754A-89E3-8E722A34C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97" name="Group 9">
            <a:extLst>
              <a:ext uri="{FF2B5EF4-FFF2-40B4-BE49-F238E27FC236}">
                <a16:creationId xmlns:a16="http://schemas.microsoft.com/office/drawing/2014/main" id="{67F6BD16-6B34-564F-A435-15D386968EFC}"/>
              </a:ext>
            </a:extLst>
          </p:cNvPr>
          <p:cNvGrpSpPr/>
          <p:nvPr/>
        </p:nvGrpSpPr>
        <p:grpSpPr>
          <a:xfrm>
            <a:off x="5706011" y="8871609"/>
            <a:ext cx="1028700" cy="1028700"/>
            <a:chOff x="3486564" y="851246"/>
            <a:chExt cx="1028700" cy="1028700"/>
          </a:xfrm>
        </p:grpSpPr>
        <p:sp>
          <p:nvSpPr>
            <p:cNvPr id="198" name="Rounded Rectangle 10">
              <a:extLst>
                <a:ext uri="{FF2B5EF4-FFF2-40B4-BE49-F238E27FC236}">
                  <a16:creationId xmlns:a16="http://schemas.microsoft.com/office/drawing/2014/main" id="{B0F3AA58-FED4-224E-A1C5-0E5691A1F5B3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9" name="Graphic 11" descr="Star with solid fill">
              <a:extLst>
                <a:ext uri="{FF2B5EF4-FFF2-40B4-BE49-F238E27FC236}">
                  <a16:creationId xmlns:a16="http://schemas.microsoft.com/office/drawing/2014/main" id="{16783C3E-C481-C44F-8608-5B4F41E99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00" name="Group 9">
            <a:extLst>
              <a:ext uri="{FF2B5EF4-FFF2-40B4-BE49-F238E27FC236}">
                <a16:creationId xmlns:a16="http://schemas.microsoft.com/office/drawing/2014/main" id="{3C1BB51D-7D90-6C48-BBEC-667A800089B0}"/>
              </a:ext>
            </a:extLst>
          </p:cNvPr>
          <p:cNvGrpSpPr/>
          <p:nvPr/>
        </p:nvGrpSpPr>
        <p:grpSpPr>
          <a:xfrm>
            <a:off x="6833949" y="8871609"/>
            <a:ext cx="1028700" cy="1028700"/>
            <a:chOff x="3486564" y="851246"/>
            <a:chExt cx="1028700" cy="1028700"/>
          </a:xfrm>
        </p:grpSpPr>
        <p:sp>
          <p:nvSpPr>
            <p:cNvPr id="201" name="Rounded Rectangle 10">
              <a:extLst>
                <a:ext uri="{FF2B5EF4-FFF2-40B4-BE49-F238E27FC236}">
                  <a16:creationId xmlns:a16="http://schemas.microsoft.com/office/drawing/2014/main" id="{64143F91-905E-E544-BA2F-1D208E4819BC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2" name="Graphic 11" descr="Star with solid fill">
              <a:extLst>
                <a:ext uri="{FF2B5EF4-FFF2-40B4-BE49-F238E27FC236}">
                  <a16:creationId xmlns:a16="http://schemas.microsoft.com/office/drawing/2014/main" id="{B4C251D3-DFBD-C944-9FE9-C32A01DD1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03" name="Group 20">
            <a:extLst>
              <a:ext uri="{FF2B5EF4-FFF2-40B4-BE49-F238E27FC236}">
                <a16:creationId xmlns:a16="http://schemas.microsoft.com/office/drawing/2014/main" id="{E768F386-231D-5944-B47C-8F0324128FDC}"/>
              </a:ext>
            </a:extLst>
          </p:cNvPr>
          <p:cNvGrpSpPr/>
          <p:nvPr/>
        </p:nvGrpSpPr>
        <p:grpSpPr>
          <a:xfrm>
            <a:off x="7961887" y="8871609"/>
            <a:ext cx="1028700" cy="1028700"/>
            <a:chOff x="4864790" y="1138638"/>
            <a:chExt cx="1028700" cy="1028700"/>
          </a:xfrm>
        </p:grpSpPr>
        <p:sp>
          <p:nvSpPr>
            <p:cNvPr id="204" name="Rounded Rectangle 13">
              <a:extLst>
                <a:ext uri="{FF2B5EF4-FFF2-40B4-BE49-F238E27FC236}">
                  <a16:creationId xmlns:a16="http://schemas.microsoft.com/office/drawing/2014/main" id="{58AAE4FE-4D16-2947-A36E-975DC90C4768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19">
              <a:extLst>
                <a:ext uri="{FF2B5EF4-FFF2-40B4-BE49-F238E27FC236}">
                  <a16:creationId xmlns:a16="http://schemas.microsoft.com/office/drawing/2014/main" id="{D7B6F5C0-BE47-FB43-B0E1-C3A2FF888809}"/>
                </a:ext>
              </a:extLst>
            </p:cNvPr>
            <p:cNvSpPr/>
            <p:nvPr/>
          </p:nvSpPr>
          <p:spPr>
            <a:xfrm>
              <a:off x="5379140" y="1138638"/>
              <a:ext cx="514350" cy="1028700"/>
            </a:xfrm>
            <a:custGeom>
              <a:avLst/>
              <a:gdLst>
                <a:gd name="connsiteX0" fmla="*/ 0 w 514350"/>
                <a:gd name="connsiteY0" fmla="*/ 0 h 1028700"/>
                <a:gd name="connsiteX1" fmla="*/ 265898 w 514350"/>
                <a:gd name="connsiteY1" fmla="*/ 0 h 1028700"/>
                <a:gd name="connsiteX2" fmla="*/ 514350 w 514350"/>
                <a:gd name="connsiteY2" fmla="*/ 248452 h 1028700"/>
                <a:gd name="connsiteX3" fmla="*/ 514350 w 514350"/>
                <a:gd name="connsiteY3" fmla="*/ 780248 h 1028700"/>
                <a:gd name="connsiteX4" fmla="*/ 265898 w 514350"/>
                <a:gd name="connsiteY4" fmla="*/ 1028700 h 1028700"/>
                <a:gd name="connsiteX5" fmla="*/ 0 w 514350"/>
                <a:gd name="connsiteY5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4350" h="1028700">
                  <a:moveTo>
                    <a:pt x="0" y="0"/>
                  </a:moveTo>
                  <a:lnTo>
                    <a:pt x="265898" y="0"/>
                  </a:lnTo>
                  <a:cubicBezTo>
                    <a:pt x="403114" y="0"/>
                    <a:pt x="514350" y="111236"/>
                    <a:pt x="514350" y="248452"/>
                  </a:cubicBezTo>
                  <a:lnTo>
                    <a:pt x="514350" y="780248"/>
                  </a:lnTo>
                  <a:cubicBezTo>
                    <a:pt x="514350" y="917464"/>
                    <a:pt x="403114" y="1028700"/>
                    <a:pt x="265898" y="1028700"/>
                  </a:cubicBezTo>
                  <a:lnTo>
                    <a:pt x="0" y="1028700"/>
                  </a:lnTo>
                  <a:close/>
                </a:path>
              </a:pathLst>
            </a:cu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06" name="Graphic 14" descr="Star with solid fill">
              <a:extLst>
                <a:ext uri="{FF2B5EF4-FFF2-40B4-BE49-F238E27FC236}">
                  <a16:creationId xmlns:a16="http://schemas.microsoft.com/office/drawing/2014/main" id="{0B252928-299B-D546-843A-D41DB673E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207" name="Group 5">
            <a:extLst>
              <a:ext uri="{FF2B5EF4-FFF2-40B4-BE49-F238E27FC236}">
                <a16:creationId xmlns:a16="http://schemas.microsoft.com/office/drawing/2014/main" id="{6DD2A478-7020-C442-98FD-2AA982347F15}"/>
              </a:ext>
            </a:extLst>
          </p:cNvPr>
          <p:cNvGrpSpPr/>
          <p:nvPr/>
        </p:nvGrpSpPr>
        <p:grpSpPr>
          <a:xfrm>
            <a:off x="4578073" y="10083623"/>
            <a:ext cx="1028700" cy="1028700"/>
            <a:chOff x="3486564" y="851246"/>
            <a:chExt cx="1028700" cy="1028700"/>
          </a:xfrm>
        </p:grpSpPr>
        <p:sp>
          <p:nvSpPr>
            <p:cNvPr id="208" name="Rounded Rectangle 3">
              <a:extLst>
                <a:ext uri="{FF2B5EF4-FFF2-40B4-BE49-F238E27FC236}">
                  <a16:creationId xmlns:a16="http://schemas.microsoft.com/office/drawing/2014/main" id="{14FF549E-A69B-CC48-AA4F-FF77AB4C2E9A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9" name="Graphic 4" descr="Star with solid fill">
              <a:extLst>
                <a:ext uri="{FF2B5EF4-FFF2-40B4-BE49-F238E27FC236}">
                  <a16:creationId xmlns:a16="http://schemas.microsoft.com/office/drawing/2014/main" id="{7ECD9D06-D42D-1E49-9249-A5B0877E8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10" name="Group 85">
            <a:extLst>
              <a:ext uri="{FF2B5EF4-FFF2-40B4-BE49-F238E27FC236}">
                <a16:creationId xmlns:a16="http://schemas.microsoft.com/office/drawing/2014/main" id="{D7E32EF9-7113-4440-980A-70B5E3C7556F}"/>
              </a:ext>
            </a:extLst>
          </p:cNvPr>
          <p:cNvGrpSpPr/>
          <p:nvPr/>
        </p:nvGrpSpPr>
        <p:grpSpPr>
          <a:xfrm>
            <a:off x="9089824" y="10083623"/>
            <a:ext cx="1028700" cy="1028700"/>
            <a:chOff x="4864790" y="1138638"/>
            <a:chExt cx="1028700" cy="1028700"/>
          </a:xfrm>
        </p:grpSpPr>
        <p:sp>
          <p:nvSpPr>
            <p:cNvPr id="211" name="Rounded Rectangle 86">
              <a:extLst>
                <a:ext uri="{FF2B5EF4-FFF2-40B4-BE49-F238E27FC236}">
                  <a16:creationId xmlns:a16="http://schemas.microsoft.com/office/drawing/2014/main" id="{0AAE2901-21B0-234F-8DCC-14EB2A9EA724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2" name="Graphic 87" descr="Star with solid fill">
              <a:extLst>
                <a:ext uri="{FF2B5EF4-FFF2-40B4-BE49-F238E27FC236}">
                  <a16:creationId xmlns:a16="http://schemas.microsoft.com/office/drawing/2014/main" id="{9823486F-5D80-4F4E-9F55-8AC833061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213" name="Group 9">
            <a:extLst>
              <a:ext uri="{FF2B5EF4-FFF2-40B4-BE49-F238E27FC236}">
                <a16:creationId xmlns:a16="http://schemas.microsoft.com/office/drawing/2014/main" id="{A0CF05EA-2196-884E-BCC8-AF33451811DB}"/>
              </a:ext>
            </a:extLst>
          </p:cNvPr>
          <p:cNvGrpSpPr/>
          <p:nvPr/>
        </p:nvGrpSpPr>
        <p:grpSpPr>
          <a:xfrm>
            <a:off x="5706011" y="10083623"/>
            <a:ext cx="1028700" cy="1028700"/>
            <a:chOff x="3486564" y="851246"/>
            <a:chExt cx="1028700" cy="1028700"/>
          </a:xfrm>
        </p:grpSpPr>
        <p:sp>
          <p:nvSpPr>
            <p:cNvPr id="214" name="Rounded Rectangle 10">
              <a:extLst>
                <a:ext uri="{FF2B5EF4-FFF2-40B4-BE49-F238E27FC236}">
                  <a16:creationId xmlns:a16="http://schemas.microsoft.com/office/drawing/2014/main" id="{FE995F7C-712C-9B4D-84A2-357D1C9CFD2B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5" name="Graphic 11" descr="Star with solid fill">
              <a:extLst>
                <a:ext uri="{FF2B5EF4-FFF2-40B4-BE49-F238E27FC236}">
                  <a16:creationId xmlns:a16="http://schemas.microsoft.com/office/drawing/2014/main" id="{7BBA0E5A-B2E9-B249-AC52-F1A6BFA80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16" name="Group 9">
            <a:extLst>
              <a:ext uri="{FF2B5EF4-FFF2-40B4-BE49-F238E27FC236}">
                <a16:creationId xmlns:a16="http://schemas.microsoft.com/office/drawing/2014/main" id="{E0A29E28-58AB-9148-9370-F527446E23D3}"/>
              </a:ext>
            </a:extLst>
          </p:cNvPr>
          <p:cNvGrpSpPr/>
          <p:nvPr/>
        </p:nvGrpSpPr>
        <p:grpSpPr>
          <a:xfrm>
            <a:off x="6833949" y="10083623"/>
            <a:ext cx="1028700" cy="1028700"/>
            <a:chOff x="3486564" y="851246"/>
            <a:chExt cx="1028700" cy="1028700"/>
          </a:xfrm>
        </p:grpSpPr>
        <p:sp>
          <p:nvSpPr>
            <p:cNvPr id="217" name="Rounded Rectangle 10">
              <a:extLst>
                <a:ext uri="{FF2B5EF4-FFF2-40B4-BE49-F238E27FC236}">
                  <a16:creationId xmlns:a16="http://schemas.microsoft.com/office/drawing/2014/main" id="{42326E21-F799-1A4A-95AC-5766375CA9D5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8" name="Graphic 11" descr="Star with solid fill">
              <a:extLst>
                <a:ext uri="{FF2B5EF4-FFF2-40B4-BE49-F238E27FC236}">
                  <a16:creationId xmlns:a16="http://schemas.microsoft.com/office/drawing/2014/main" id="{803AE0E6-53A3-5B4C-BCD6-09C6885A9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23" name="Group 60">
            <a:extLst>
              <a:ext uri="{FF2B5EF4-FFF2-40B4-BE49-F238E27FC236}">
                <a16:creationId xmlns:a16="http://schemas.microsoft.com/office/drawing/2014/main" id="{6D8DA277-26A9-A948-AF4B-73DDBFE7D709}"/>
              </a:ext>
            </a:extLst>
          </p:cNvPr>
          <p:cNvGrpSpPr/>
          <p:nvPr/>
        </p:nvGrpSpPr>
        <p:grpSpPr>
          <a:xfrm>
            <a:off x="7961887" y="10083623"/>
            <a:ext cx="1028700" cy="1028700"/>
            <a:chOff x="3486564" y="851246"/>
            <a:chExt cx="1028700" cy="1028700"/>
          </a:xfrm>
        </p:grpSpPr>
        <p:sp>
          <p:nvSpPr>
            <p:cNvPr id="224" name="Rounded Rectangle 61">
              <a:extLst>
                <a:ext uri="{FF2B5EF4-FFF2-40B4-BE49-F238E27FC236}">
                  <a16:creationId xmlns:a16="http://schemas.microsoft.com/office/drawing/2014/main" id="{5A476A73-AFD3-5B46-8C3F-5978770D9810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5" name="Graphic 62" descr="Star with solid fill">
              <a:extLst>
                <a:ext uri="{FF2B5EF4-FFF2-40B4-BE49-F238E27FC236}">
                  <a16:creationId xmlns:a16="http://schemas.microsoft.com/office/drawing/2014/main" id="{F6A76565-0AEE-0343-8CCE-85DA9A862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26" name="Group 51">
            <a:extLst>
              <a:ext uri="{FF2B5EF4-FFF2-40B4-BE49-F238E27FC236}">
                <a16:creationId xmlns:a16="http://schemas.microsoft.com/office/drawing/2014/main" id="{2DC821AA-21DF-C941-9423-F05A1506A72A}"/>
              </a:ext>
            </a:extLst>
          </p:cNvPr>
          <p:cNvGrpSpPr/>
          <p:nvPr/>
        </p:nvGrpSpPr>
        <p:grpSpPr>
          <a:xfrm>
            <a:off x="4578073" y="11295637"/>
            <a:ext cx="1028700" cy="1028700"/>
            <a:chOff x="3486564" y="851246"/>
            <a:chExt cx="1028700" cy="1028700"/>
          </a:xfrm>
        </p:grpSpPr>
        <p:sp>
          <p:nvSpPr>
            <p:cNvPr id="227" name="Rounded Rectangle 52">
              <a:extLst>
                <a:ext uri="{FF2B5EF4-FFF2-40B4-BE49-F238E27FC236}">
                  <a16:creationId xmlns:a16="http://schemas.microsoft.com/office/drawing/2014/main" id="{737D0D4C-B866-A14E-B427-27F93C1560C9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8" name="Graphic 53" descr="Star with solid fill">
              <a:extLst>
                <a:ext uri="{FF2B5EF4-FFF2-40B4-BE49-F238E27FC236}">
                  <a16:creationId xmlns:a16="http://schemas.microsoft.com/office/drawing/2014/main" id="{FFF72B8F-CC05-AB45-A452-19B62EC15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29" name="Group 54">
            <a:extLst>
              <a:ext uri="{FF2B5EF4-FFF2-40B4-BE49-F238E27FC236}">
                <a16:creationId xmlns:a16="http://schemas.microsoft.com/office/drawing/2014/main" id="{7B627B71-2406-E44A-83C1-1FE85F444954}"/>
              </a:ext>
            </a:extLst>
          </p:cNvPr>
          <p:cNvGrpSpPr/>
          <p:nvPr/>
        </p:nvGrpSpPr>
        <p:grpSpPr>
          <a:xfrm>
            <a:off x="5706011" y="11295637"/>
            <a:ext cx="1028700" cy="1028700"/>
            <a:chOff x="3486564" y="851246"/>
            <a:chExt cx="1028700" cy="1028700"/>
          </a:xfrm>
        </p:grpSpPr>
        <p:sp>
          <p:nvSpPr>
            <p:cNvPr id="230" name="Rounded Rectangle 55">
              <a:extLst>
                <a:ext uri="{FF2B5EF4-FFF2-40B4-BE49-F238E27FC236}">
                  <a16:creationId xmlns:a16="http://schemas.microsoft.com/office/drawing/2014/main" id="{EA14EF90-727D-5047-8183-5C97D1D1B5E0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1" name="Graphic 56" descr="Star with solid fill">
              <a:extLst>
                <a:ext uri="{FF2B5EF4-FFF2-40B4-BE49-F238E27FC236}">
                  <a16:creationId xmlns:a16="http://schemas.microsoft.com/office/drawing/2014/main" id="{26796F68-CB70-1642-83CF-326D085C9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32" name="Group 57">
            <a:extLst>
              <a:ext uri="{FF2B5EF4-FFF2-40B4-BE49-F238E27FC236}">
                <a16:creationId xmlns:a16="http://schemas.microsoft.com/office/drawing/2014/main" id="{DD1054CC-B7FC-C144-A1FB-855367ED25CE}"/>
              </a:ext>
            </a:extLst>
          </p:cNvPr>
          <p:cNvGrpSpPr/>
          <p:nvPr/>
        </p:nvGrpSpPr>
        <p:grpSpPr>
          <a:xfrm>
            <a:off x="6833949" y="11295637"/>
            <a:ext cx="1028700" cy="1028700"/>
            <a:chOff x="3486564" y="851246"/>
            <a:chExt cx="1028700" cy="1028700"/>
          </a:xfrm>
        </p:grpSpPr>
        <p:sp>
          <p:nvSpPr>
            <p:cNvPr id="233" name="Rounded Rectangle 58">
              <a:extLst>
                <a:ext uri="{FF2B5EF4-FFF2-40B4-BE49-F238E27FC236}">
                  <a16:creationId xmlns:a16="http://schemas.microsoft.com/office/drawing/2014/main" id="{03B44E31-3D4E-F046-9E78-65C118CDF916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4" name="Graphic 59" descr="Star with solid fill">
              <a:extLst>
                <a:ext uri="{FF2B5EF4-FFF2-40B4-BE49-F238E27FC236}">
                  <a16:creationId xmlns:a16="http://schemas.microsoft.com/office/drawing/2014/main" id="{6156D557-8C72-D148-B42D-2A2405970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35" name="Group 60">
            <a:extLst>
              <a:ext uri="{FF2B5EF4-FFF2-40B4-BE49-F238E27FC236}">
                <a16:creationId xmlns:a16="http://schemas.microsoft.com/office/drawing/2014/main" id="{38185B8A-E28F-8D40-975D-8FA8C96A16DA}"/>
              </a:ext>
            </a:extLst>
          </p:cNvPr>
          <p:cNvGrpSpPr/>
          <p:nvPr/>
        </p:nvGrpSpPr>
        <p:grpSpPr>
          <a:xfrm>
            <a:off x="7961887" y="11295637"/>
            <a:ext cx="1028700" cy="1028700"/>
            <a:chOff x="3486564" y="851246"/>
            <a:chExt cx="1028700" cy="1028700"/>
          </a:xfrm>
        </p:grpSpPr>
        <p:sp>
          <p:nvSpPr>
            <p:cNvPr id="236" name="Rounded Rectangle 61">
              <a:extLst>
                <a:ext uri="{FF2B5EF4-FFF2-40B4-BE49-F238E27FC236}">
                  <a16:creationId xmlns:a16="http://schemas.microsoft.com/office/drawing/2014/main" id="{E4C4BBCD-E4B7-6542-B80E-3A3BC59A1A4B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7" name="Graphic 62" descr="Star with solid fill">
              <a:extLst>
                <a:ext uri="{FF2B5EF4-FFF2-40B4-BE49-F238E27FC236}">
                  <a16:creationId xmlns:a16="http://schemas.microsoft.com/office/drawing/2014/main" id="{0FA378B1-666E-4E43-B0FA-10F8F3E7A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41" name="Group 20">
            <a:extLst>
              <a:ext uri="{FF2B5EF4-FFF2-40B4-BE49-F238E27FC236}">
                <a16:creationId xmlns:a16="http://schemas.microsoft.com/office/drawing/2014/main" id="{4F4E8826-C72D-7D4F-B90D-A6F092E86866}"/>
              </a:ext>
            </a:extLst>
          </p:cNvPr>
          <p:cNvGrpSpPr/>
          <p:nvPr/>
        </p:nvGrpSpPr>
        <p:grpSpPr>
          <a:xfrm>
            <a:off x="9089824" y="11295637"/>
            <a:ext cx="1028700" cy="1028700"/>
            <a:chOff x="4864790" y="1138638"/>
            <a:chExt cx="1028700" cy="1028700"/>
          </a:xfrm>
        </p:grpSpPr>
        <p:sp>
          <p:nvSpPr>
            <p:cNvPr id="242" name="Rounded Rectangle 13">
              <a:extLst>
                <a:ext uri="{FF2B5EF4-FFF2-40B4-BE49-F238E27FC236}">
                  <a16:creationId xmlns:a16="http://schemas.microsoft.com/office/drawing/2014/main" id="{972318B4-D740-B747-8634-F70AEC24DA2A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Freeform 19">
              <a:extLst>
                <a:ext uri="{FF2B5EF4-FFF2-40B4-BE49-F238E27FC236}">
                  <a16:creationId xmlns:a16="http://schemas.microsoft.com/office/drawing/2014/main" id="{AB679BDD-F982-EE49-9E91-41B91F55DC66}"/>
                </a:ext>
              </a:extLst>
            </p:cNvPr>
            <p:cNvSpPr/>
            <p:nvPr/>
          </p:nvSpPr>
          <p:spPr>
            <a:xfrm>
              <a:off x="5379140" y="1138638"/>
              <a:ext cx="514350" cy="1028700"/>
            </a:xfrm>
            <a:custGeom>
              <a:avLst/>
              <a:gdLst>
                <a:gd name="connsiteX0" fmla="*/ 0 w 514350"/>
                <a:gd name="connsiteY0" fmla="*/ 0 h 1028700"/>
                <a:gd name="connsiteX1" fmla="*/ 265898 w 514350"/>
                <a:gd name="connsiteY1" fmla="*/ 0 h 1028700"/>
                <a:gd name="connsiteX2" fmla="*/ 514350 w 514350"/>
                <a:gd name="connsiteY2" fmla="*/ 248452 h 1028700"/>
                <a:gd name="connsiteX3" fmla="*/ 514350 w 514350"/>
                <a:gd name="connsiteY3" fmla="*/ 780248 h 1028700"/>
                <a:gd name="connsiteX4" fmla="*/ 265898 w 514350"/>
                <a:gd name="connsiteY4" fmla="*/ 1028700 h 1028700"/>
                <a:gd name="connsiteX5" fmla="*/ 0 w 514350"/>
                <a:gd name="connsiteY5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4350" h="1028700">
                  <a:moveTo>
                    <a:pt x="0" y="0"/>
                  </a:moveTo>
                  <a:lnTo>
                    <a:pt x="265898" y="0"/>
                  </a:lnTo>
                  <a:cubicBezTo>
                    <a:pt x="403114" y="0"/>
                    <a:pt x="514350" y="111236"/>
                    <a:pt x="514350" y="248452"/>
                  </a:cubicBezTo>
                  <a:lnTo>
                    <a:pt x="514350" y="780248"/>
                  </a:lnTo>
                  <a:cubicBezTo>
                    <a:pt x="514350" y="917464"/>
                    <a:pt x="403114" y="1028700"/>
                    <a:pt x="265898" y="1028700"/>
                  </a:cubicBezTo>
                  <a:lnTo>
                    <a:pt x="0" y="1028700"/>
                  </a:lnTo>
                  <a:close/>
                </a:path>
              </a:pathLst>
            </a:cu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44" name="Graphic 14" descr="Star with solid fill">
              <a:extLst>
                <a:ext uri="{FF2B5EF4-FFF2-40B4-BE49-F238E27FC236}">
                  <a16:creationId xmlns:a16="http://schemas.microsoft.com/office/drawing/2014/main" id="{95CFBC6E-6700-394B-B76F-D4412FD32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249" name="Group 66">
            <a:extLst>
              <a:ext uri="{FF2B5EF4-FFF2-40B4-BE49-F238E27FC236}">
                <a16:creationId xmlns:a16="http://schemas.microsoft.com/office/drawing/2014/main" id="{C5610286-8A19-6A45-9E51-EBBA143CD670}"/>
              </a:ext>
            </a:extLst>
          </p:cNvPr>
          <p:cNvGrpSpPr/>
          <p:nvPr/>
        </p:nvGrpSpPr>
        <p:grpSpPr>
          <a:xfrm>
            <a:off x="5706011" y="363611"/>
            <a:ext cx="1028700" cy="1028700"/>
            <a:chOff x="4864790" y="1138638"/>
            <a:chExt cx="1028700" cy="1028700"/>
          </a:xfrm>
        </p:grpSpPr>
        <p:sp>
          <p:nvSpPr>
            <p:cNvPr id="250" name="Rounded Rectangle 67">
              <a:extLst>
                <a:ext uri="{FF2B5EF4-FFF2-40B4-BE49-F238E27FC236}">
                  <a16:creationId xmlns:a16="http://schemas.microsoft.com/office/drawing/2014/main" id="{C7C714D0-39EF-E44C-AD84-AB3F2B9360C7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Graphic 69" descr="Star with solid fill">
              <a:extLst>
                <a:ext uri="{FF2B5EF4-FFF2-40B4-BE49-F238E27FC236}">
                  <a16:creationId xmlns:a16="http://schemas.microsoft.com/office/drawing/2014/main" id="{2C96D326-DE0D-3B4B-800A-C9958A49E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252" name="Group 79">
            <a:extLst>
              <a:ext uri="{FF2B5EF4-FFF2-40B4-BE49-F238E27FC236}">
                <a16:creationId xmlns:a16="http://schemas.microsoft.com/office/drawing/2014/main" id="{7919288E-8A8F-B542-8DDD-16A45A35861F}"/>
              </a:ext>
            </a:extLst>
          </p:cNvPr>
          <p:cNvGrpSpPr/>
          <p:nvPr/>
        </p:nvGrpSpPr>
        <p:grpSpPr>
          <a:xfrm>
            <a:off x="6833949" y="363611"/>
            <a:ext cx="1028700" cy="1028700"/>
            <a:chOff x="4864790" y="1138638"/>
            <a:chExt cx="1028700" cy="1028700"/>
          </a:xfrm>
        </p:grpSpPr>
        <p:sp>
          <p:nvSpPr>
            <p:cNvPr id="253" name="Rounded Rectangle 80">
              <a:extLst>
                <a:ext uri="{FF2B5EF4-FFF2-40B4-BE49-F238E27FC236}">
                  <a16:creationId xmlns:a16="http://schemas.microsoft.com/office/drawing/2014/main" id="{F1E0AE7E-FD3D-1845-9F54-FB5AE5924949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4" name="Graphic 81" descr="Star with solid fill">
              <a:extLst>
                <a:ext uri="{FF2B5EF4-FFF2-40B4-BE49-F238E27FC236}">
                  <a16:creationId xmlns:a16="http://schemas.microsoft.com/office/drawing/2014/main" id="{ADDB6859-0DBC-504A-A734-57C13A35B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255" name="Group 82">
            <a:extLst>
              <a:ext uri="{FF2B5EF4-FFF2-40B4-BE49-F238E27FC236}">
                <a16:creationId xmlns:a16="http://schemas.microsoft.com/office/drawing/2014/main" id="{54910C19-2655-744B-A1B8-0D56F7B6ED11}"/>
              </a:ext>
            </a:extLst>
          </p:cNvPr>
          <p:cNvGrpSpPr/>
          <p:nvPr/>
        </p:nvGrpSpPr>
        <p:grpSpPr>
          <a:xfrm>
            <a:off x="7961887" y="363611"/>
            <a:ext cx="1028700" cy="1028700"/>
            <a:chOff x="4864790" y="1138638"/>
            <a:chExt cx="1028700" cy="1028700"/>
          </a:xfrm>
        </p:grpSpPr>
        <p:sp>
          <p:nvSpPr>
            <p:cNvPr id="256" name="Rounded Rectangle 83">
              <a:extLst>
                <a:ext uri="{FF2B5EF4-FFF2-40B4-BE49-F238E27FC236}">
                  <a16:creationId xmlns:a16="http://schemas.microsoft.com/office/drawing/2014/main" id="{00857EB3-6010-B949-9557-FAF4D94BCA2B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7" name="Graphic 84" descr="Star with solid fill">
              <a:extLst>
                <a:ext uri="{FF2B5EF4-FFF2-40B4-BE49-F238E27FC236}">
                  <a16:creationId xmlns:a16="http://schemas.microsoft.com/office/drawing/2014/main" id="{33988E09-F159-E942-8098-79E50DD8D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258" name="Group 85">
            <a:extLst>
              <a:ext uri="{FF2B5EF4-FFF2-40B4-BE49-F238E27FC236}">
                <a16:creationId xmlns:a16="http://schemas.microsoft.com/office/drawing/2014/main" id="{1A3CA48E-0410-0B45-951D-D34E97A4420B}"/>
              </a:ext>
            </a:extLst>
          </p:cNvPr>
          <p:cNvGrpSpPr/>
          <p:nvPr/>
        </p:nvGrpSpPr>
        <p:grpSpPr>
          <a:xfrm>
            <a:off x="9089824" y="363611"/>
            <a:ext cx="1028700" cy="1028700"/>
            <a:chOff x="4864790" y="1138638"/>
            <a:chExt cx="1028700" cy="1028700"/>
          </a:xfrm>
        </p:grpSpPr>
        <p:sp>
          <p:nvSpPr>
            <p:cNvPr id="259" name="Rounded Rectangle 86">
              <a:extLst>
                <a:ext uri="{FF2B5EF4-FFF2-40B4-BE49-F238E27FC236}">
                  <a16:creationId xmlns:a16="http://schemas.microsoft.com/office/drawing/2014/main" id="{4307FB3D-2FD1-B04A-9EB8-ECB4B8499126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0" name="Graphic 87" descr="Star with solid fill">
              <a:extLst>
                <a:ext uri="{FF2B5EF4-FFF2-40B4-BE49-F238E27FC236}">
                  <a16:creationId xmlns:a16="http://schemas.microsoft.com/office/drawing/2014/main" id="{CC7FD231-B2E2-044D-97AF-C05A4F9D9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261" name="Group 66">
            <a:extLst>
              <a:ext uri="{FF2B5EF4-FFF2-40B4-BE49-F238E27FC236}">
                <a16:creationId xmlns:a16="http://schemas.microsoft.com/office/drawing/2014/main" id="{4B1C038A-8980-FF4C-89D2-773DF7499A46}"/>
              </a:ext>
            </a:extLst>
          </p:cNvPr>
          <p:cNvGrpSpPr/>
          <p:nvPr/>
        </p:nvGrpSpPr>
        <p:grpSpPr>
          <a:xfrm>
            <a:off x="4578073" y="363611"/>
            <a:ext cx="1028700" cy="1028700"/>
            <a:chOff x="4864790" y="1138638"/>
            <a:chExt cx="1028700" cy="1028700"/>
          </a:xfrm>
        </p:grpSpPr>
        <p:sp>
          <p:nvSpPr>
            <p:cNvPr id="262" name="Rounded Rectangle 67">
              <a:extLst>
                <a:ext uri="{FF2B5EF4-FFF2-40B4-BE49-F238E27FC236}">
                  <a16:creationId xmlns:a16="http://schemas.microsoft.com/office/drawing/2014/main" id="{0DDC2C50-7AC8-C14D-BE0D-863F9B1B827C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3" name="Graphic 69" descr="Star with solid fill">
              <a:extLst>
                <a:ext uri="{FF2B5EF4-FFF2-40B4-BE49-F238E27FC236}">
                  <a16:creationId xmlns:a16="http://schemas.microsoft.com/office/drawing/2014/main" id="{1C0DA6BD-5A17-C245-B867-6A8120085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610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0</Words>
  <Application>Microsoft Macintosh PowerPoint</Application>
  <PresentationFormat>自定义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Jace Yang</dc:creator>
  <cp:lastModifiedBy>Jace Yang</cp:lastModifiedBy>
  <cp:revision>5</cp:revision>
  <dcterms:created xsi:type="dcterms:W3CDTF">2022-04-14T01:51:02Z</dcterms:created>
  <dcterms:modified xsi:type="dcterms:W3CDTF">2022-04-14T15:57:07Z</dcterms:modified>
</cp:coreProperties>
</file>