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B"/>
    <a:srgbClr val="F25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7"/>
    <p:restoredTop sz="94703"/>
  </p:normalViewPr>
  <p:slideViewPr>
    <p:cSldViewPr snapToGrid="0" snapToObjects="1" showGuides="1">
      <p:cViewPr>
        <p:scale>
          <a:sx n="83" d="100"/>
          <a:sy n="83" d="100"/>
        </p:scale>
        <p:origin x="48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8C403-1F40-7D45-ADC5-F9ED33AC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A75FC-BA54-1940-B4A7-36BECEE6E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9CFB4-9AD0-5944-AD3B-84CCE31D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8CFFB-F881-854B-894A-88F70B64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7C8BA-E9C9-0D4D-BA15-D17E1EBC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8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89B3E-73EF-0845-B130-9BC85454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A6A1F-C6E1-EF4B-AC8F-92C81475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8E011-A0EB-B849-AB61-77C3F460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9E6F-005F-8141-A2B8-987680D1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F876F-1EDE-BC4D-8031-84DA7E60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40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EAB59-B796-F941-AC07-58D33766F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274DB-357A-BC4F-86EB-8D47A00B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8986C-87AE-0E48-9142-F256EBE9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9033C-5B29-2E4E-A4AE-608D448A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741E3-CB6D-124C-9496-92551382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95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D1347-FA77-2E44-A8CF-DDC35F1E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83738-8D9A-F747-BDF5-38679F28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54276-32CE-6E4A-8382-032D018D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EA877-A6BC-6449-830A-B46C5ABA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5CC6-306C-A041-ADF5-1A102415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72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70DC-396E-4F43-B6CB-026E63B0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19913-E5C7-2143-A04B-571EEBA5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87D5-A8DF-C44E-AA58-510A29A0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2CF76-4AA6-2146-84EF-4E3AF22E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9A9FA-BDAD-D948-8642-2885C5C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21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182EC-CD61-AF42-9793-44B6B3AA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41BC2-BFC9-A74B-9221-1BA647042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68FEF-BB54-224D-A64B-6C6863CF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3F10EA-B77B-FC41-B4E6-A5A7D65A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C8776-B952-4D44-A0AB-817B625C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D5399-BE57-F949-81D6-F4462BB6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23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60E6-4FB7-6D4F-BD68-528DBFB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E4146-0C65-8E46-88B8-7F78B4C4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B9253-A07B-3644-95E2-04DE32E1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0342ED-9C50-A84E-A612-6D925A6C4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355C8-4F32-344B-A99E-7B76DDC1A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8B19B8-99CE-DC4A-BCF8-B7DE100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4BCE60-F13C-BB46-8AF7-524B680D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B7ED48-0DD3-4C45-A5D2-ED93FD05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9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7FC2-A13D-004D-9A68-EECE58B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1F9C96-0547-F14F-A37B-03E108BB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19A11-3465-4940-AEEE-388FFB02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5CDF9-8A4A-3240-B08C-B091FA79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47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BF26E-CEBD-4546-8C4D-6C3C6370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A4973A-36C4-1545-A165-A72DB96A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5BF65-AEFE-234F-AD99-981DBE0D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56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C4161-1F02-A14C-B9D7-A11A8344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D96D1-7C8D-5A4B-B838-1E0C57AD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E6371-0079-AE45-97E0-87203EB9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72F19-5A9B-8749-92E5-8C79F7A9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9142E-A825-3140-A10F-CB5521EB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C7A3B-A128-FA43-A12C-E4C3B1FD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1156E-4D6D-6241-AFD5-5201EC01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A73C0-9A9C-4746-92DE-60A3CB22C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C2960-CC7B-1E41-AB49-AB570EA21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73138-34DD-0F44-A6E2-BA5A8086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0683E-FC8E-2D44-9D1E-3E193AD4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37F7A-45EB-5B41-913E-AEBA27E1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4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7C837-E55B-6647-A136-7BE5EA9E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4EDE1-320D-324C-A5C2-8FEF721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A341B-256B-9A41-AADC-12012C710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F7729-EF10-C843-AAB3-2AE33F897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666A6-69B5-E545-BF7A-4BFDA1188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85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AD9FEBA-D386-1C46-A942-B287EA3C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8817" y="2349262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81F6F7-B57A-61C2-D361-D6B80CA8E34C}"/>
              </a:ext>
            </a:extLst>
          </p:cNvPr>
          <p:cNvSpPr/>
          <p:nvPr/>
        </p:nvSpPr>
        <p:spPr>
          <a:xfrm>
            <a:off x="5686425" y="957263"/>
            <a:ext cx="1028700" cy="1028700"/>
          </a:xfrm>
          <a:prstGeom prst="roundRect">
            <a:avLst>
              <a:gd name="adj" fmla="val 24152"/>
            </a:avLst>
          </a:prstGeom>
          <a:solidFill>
            <a:srgbClr val="F25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views Yelpgoogle Yelp, Star Symbol, Logo, Trademark Transparent Png">
            <a:extLst>
              <a:ext uri="{FF2B5EF4-FFF2-40B4-BE49-F238E27FC236}">
                <a16:creationId xmlns:a16="http://schemas.microsoft.com/office/drawing/2014/main" id="{A8CE3E53-C976-E89C-DCD2-47CA841B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2192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tar with solid fill">
            <a:extLst>
              <a:ext uri="{FF2B5EF4-FFF2-40B4-BE49-F238E27FC236}">
                <a16:creationId xmlns:a16="http://schemas.microsoft.com/office/drawing/2014/main" id="{0E7262A2-4322-261F-F705-6E001204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1326" y="1067201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35394C-3547-09FE-2B14-3F25D0783787}"/>
              </a:ext>
            </a:extLst>
          </p:cNvPr>
          <p:cNvGrpSpPr/>
          <p:nvPr/>
        </p:nvGrpSpPr>
        <p:grpSpPr>
          <a:xfrm>
            <a:off x="1712424" y="225981"/>
            <a:ext cx="1028700" cy="1028700"/>
            <a:chOff x="3486564" y="851246"/>
            <a:chExt cx="1028700" cy="10287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013A8EB-8B56-C51F-06B8-67B8CA7DC025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Star with solid fill">
              <a:extLst>
                <a:ext uri="{FF2B5EF4-FFF2-40B4-BE49-F238E27FC236}">
                  <a16:creationId xmlns:a16="http://schemas.microsoft.com/office/drawing/2014/main" id="{798BBC6C-DACB-FF04-4557-B013D3EA7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0374F-B826-07B1-7158-462A6E6C8E35}"/>
              </a:ext>
            </a:extLst>
          </p:cNvPr>
          <p:cNvGrpSpPr/>
          <p:nvPr/>
        </p:nvGrpSpPr>
        <p:grpSpPr>
          <a:xfrm>
            <a:off x="1730459" y="2497390"/>
            <a:ext cx="1028700" cy="1028700"/>
            <a:chOff x="3486564" y="851246"/>
            <a:chExt cx="1028700" cy="10287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0F7688E-9E8C-2112-1E2D-6D66C9594B6E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tar with solid fill">
              <a:extLst>
                <a:ext uri="{FF2B5EF4-FFF2-40B4-BE49-F238E27FC236}">
                  <a16:creationId xmlns:a16="http://schemas.microsoft.com/office/drawing/2014/main" id="{A9728C34-6C79-49A7-5CEE-D1131BF4C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51364F-3A87-0406-1AC5-D1E0B77D85F1}"/>
              </a:ext>
            </a:extLst>
          </p:cNvPr>
          <p:cNvGrpSpPr/>
          <p:nvPr/>
        </p:nvGrpSpPr>
        <p:grpSpPr>
          <a:xfrm>
            <a:off x="2874060" y="2497390"/>
            <a:ext cx="1028700" cy="1028700"/>
            <a:chOff x="3486564" y="851246"/>
            <a:chExt cx="1028700" cy="10287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8861C7-0EC8-7A8D-1B34-6CFC6ACAC77B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Star with solid fill">
              <a:extLst>
                <a:ext uri="{FF2B5EF4-FFF2-40B4-BE49-F238E27FC236}">
                  <a16:creationId xmlns:a16="http://schemas.microsoft.com/office/drawing/2014/main" id="{580EDEB7-C98C-9F62-879A-08050D894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2FF534-25AC-2580-0857-F75E0BE545F5}"/>
              </a:ext>
            </a:extLst>
          </p:cNvPr>
          <p:cNvGrpSpPr/>
          <p:nvPr/>
        </p:nvGrpSpPr>
        <p:grpSpPr>
          <a:xfrm>
            <a:off x="1712424" y="1338653"/>
            <a:ext cx="1028700" cy="1028700"/>
            <a:chOff x="3486564" y="851246"/>
            <a:chExt cx="1028700" cy="102870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763DBF3-A59D-1764-24B7-3D341489059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tar with solid fill">
              <a:extLst>
                <a:ext uri="{FF2B5EF4-FFF2-40B4-BE49-F238E27FC236}">
                  <a16:creationId xmlns:a16="http://schemas.microsoft.com/office/drawing/2014/main" id="{7B063F49-16B7-1817-4084-CCB11011E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65C3DF-7A07-D718-DE32-CE476E1CDE90}"/>
              </a:ext>
            </a:extLst>
          </p:cNvPr>
          <p:cNvGrpSpPr/>
          <p:nvPr/>
        </p:nvGrpSpPr>
        <p:grpSpPr>
          <a:xfrm>
            <a:off x="2874060" y="1334291"/>
            <a:ext cx="1028700" cy="1028700"/>
            <a:chOff x="4864790" y="1138638"/>
            <a:chExt cx="1028700" cy="102870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1CE3D6D-B3BD-284E-E0B3-BAB903149CC3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3254D3A-145E-E0ED-1FEC-4958D73AACE4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8" name="Graphic 27" descr="Star with solid fill">
              <a:extLst>
                <a:ext uri="{FF2B5EF4-FFF2-40B4-BE49-F238E27FC236}">
                  <a16:creationId xmlns:a16="http://schemas.microsoft.com/office/drawing/2014/main" id="{04FF0E51-0499-112D-99DC-81FA2492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2F13B2-4524-C5F5-4D63-70C5CAB661DF}"/>
              </a:ext>
            </a:extLst>
          </p:cNvPr>
          <p:cNvGrpSpPr/>
          <p:nvPr/>
        </p:nvGrpSpPr>
        <p:grpSpPr>
          <a:xfrm>
            <a:off x="1748908" y="3656127"/>
            <a:ext cx="1028700" cy="1028700"/>
            <a:chOff x="3486564" y="851246"/>
            <a:chExt cx="1028700" cy="10287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E8C4D40-C7DC-41C0-D856-D00F1A427B4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Star with solid fill">
              <a:extLst>
                <a:ext uri="{FF2B5EF4-FFF2-40B4-BE49-F238E27FC236}">
                  <a16:creationId xmlns:a16="http://schemas.microsoft.com/office/drawing/2014/main" id="{B0CC04D8-35DA-AF66-F859-78EC7E88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55183D-5E66-1680-70B8-680618B4862A}"/>
              </a:ext>
            </a:extLst>
          </p:cNvPr>
          <p:cNvGrpSpPr/>
          <p:nvPr/>
        </p:nvGrpSpPr>
        <p:grpSpPr>
          <a:xfrm>
            <a:off x="2892509" y="3656127"/>
            <a:ext cx="1028700" cy="1028700"/>
            <a:chOff x="3486564" y="851246"/>
            <a:chExt cx="1028700" cy="1028700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9CD8FB1-2881-ACF0-8C82-D6EAC2E33543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ar with solid fill">
              <a:extLst>
                <a:ext uri="{FF2B5EF4-FFF2-40B4-BE49-F238E27FC236}">
                  <a16:creationId xmlns:a16="http://schemas.microsoft.com/office/drawing/2014/main" id="{0D70C6ED-ACE9-F0E8-3FE3-7CC6BEDA3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73960E-6385-CCBC-3984-657CCBF3143A}"/>
              </a:ext>
            </a:extLst>
          </p:cNvPr>
          <p:cNvGrpSpPr/>
          <p:nvPr/>
        </p:nvGrpSpPr>
        <p:grpSpPr>
          <a:xfrm>
            <a:off x="4036110" y="3651765"/>
            <a:ext cx="1028700" cy="1028700"/>
            <a:chOff x="4864790" y="1138638"/>
            <a:chExt cx="1028700" cy="102870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4AFB418-AD73-9D78-05F8-D1496BEE17ED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418624F-9A7C-F839-42F1-6F9CEB76E673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8" name="Graphic 37" descr="Star with solid fill">
              <a:extLst>
                <a:ext uri="{FF2B5EF4-FFF2-40B4-BE49-F238E27FC236}">
                  <a16:creationId xmlns:a16="http://schemas.microsoft.com/office/drawing/2014/main" id="{E39E0B0B-CC39-F09A-1EF8-60C53A4DA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A052F9-3CAE-5D35-C312-020D6B450E12}"/>
              </a:ext>
            </a:extLst>
          </p:cNvPr>
          <p:cNvGrpSpPr/>
          <p:nvPr/>
        </p:nvGrpSpPr>
        <p:grpSpPr>
          <a:xfrm>
            <a:off x="1748908" y="4823588"/>
            <a:ext cx="1028700" cy="1028700"/>
            <a:chOff x="3486564" y="851246"/>
            <a:chExt cx="1028700" cy="102870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5FC32F1-D345-D967-4967-2D843A684442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ar with solid fill">
              <a:extLst>
                <a:ext uri="{FF2B5EF4-FFF2-40B4-BE49-F238E27FC236}">
                  <a16:creationId xmlns:a16="http://schemas.microsoft.com/office/drawing/2014/main" id="{7601A16B-2FFA-13E9-883A-2CD5F7E4E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58AE0A-27AD-C360-EF88-A79A64F86E4C}"/>
              </a:ext>
            </a:extLst>
          </p:cNvPr>
          <p:cNvGrpSpPr/>
          <p:nvPr/>
        </p:nvGrpSpPr>
        <p:grpSpPr>
          <a:xfrm>
            <a:off x="2892509" y="4823588"/>
            <a:ext cx="1028700" cy="1028700"/>
            <a:chOff x="3486564" y="851246"/>
            <a:chExt cx="1028700" cy="1028700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741B9BC-4597-FB08-A6CE-123A0523AB39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tar with solid fill">
              <a:extLst>
                <a:ext uri="{FF2B5EF4-FFF2-40B4-BE49-F238E27FC236}">
                  <a16:creationId xmlns:a16="http://schemas.microsoft.com/office/drawing/2014/main" id="{91952031-2826-4C27-19DE-212C8DDFB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D679CF-EF87-86E6-8C59-EA0636274889}"/>
              </a:ext>
            </a:extLst>
          </p:cNvPr>
          <p:cNvGrpSpPr/>
          <p:nvPr/>
        </p:nvGrpSpPr>
        <p:grpSpPr>
          <a:xfrm>
            <a:off x="4036110" y="4819226"/>
            <a:ext cx="1028700" cy="1028700"/>
            <a:chOff x="3486564" y="851246"/>
            <a:chExt cx="1028700" cy="102870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2D8EA01-543A-ABEB-E23E-F536B51EC81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Star with solid fill">
              <a:extLst>
                <a:ext uri="{FF2B5EF4-FFF2-40B4-BE49-F238E27FC236}">
                  <a16:creationId xmlns:a16="http://schemas.microsoft.com/office/drawing/2014/main" id="{1F80F7EC-BEC4-C78F-CDD0-CBE66F6B8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A627E-3EFA-8288-DA13-E8D6F72598FD}"/>
              </a:ext>
            </a:extLst>
          </p:cNvPr>
          <p:cNvGrpSpPr/>
          <p:nvPr/>
        </p:nvGrpSpPr>
        <p:grpSpPr>
          <a:xfrm>
            <a:off x="1712424" y="6204681"/>
            <a:ext cx="1028700" cy="1028700"/>
            <a:chOff x="3486564" y="851246"/>
            <a:chExt cx="1028700" cy="102870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476E870-E3FF-C71F-B5BF-EE2DDBDCE9E2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Star with solid fill">
              <a:extLst>
                <a:ext uri="{FF2B5EF4-FFF2-40B4-BE49-F238E27FC236}">
                  <a16:creationId xmlns:a16="http://schemas.microsoft.com/office/drawing/2014/main" id="{310D71EA-8E5A-6472-2887-E9B17267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73B874-D69C-900B-8DF7-536329E8F2C1}"/>
              </a:ext>
            </a:extLst>
          </p:cNvPr>
          <p:cNvGrpSpPr/>
          <p:nvPr/>
        </p:nvGrpSpPr>
        <p:grpSpPr>
          <a:xfrm>
            <a:off x="2856025" y="6204681"/>
            <a:ext cx="1028700" cy="1028700"/>
            <a:chOff x="3486564" y="851246"/>
            <a:chExt cx="1028700" cy="102870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C191087-D2AE-D47F-3F44-9FDCC195D6A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Star with solid fill">
              <a:extLst>
                <a:ext uri="{FF2B5EF4-FFF2-40B4-BE49-F238E27FC236}">
                  <a16:creationId xmlns:a16="http://schemas.microsoft.com/office/drawing/2014/main" id="{C7F595F2-ECE9-6C7D-F03D-7F3F7B1A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A2441A-11AF-875E-392B-A2601BC086FF}"/>
              </a:ext>
            </a:extLst>
          </p:cNvPr>
          <p:cNvGrpSpPr/>
          <p:nvPr/>
        </p:nvGrpSpPr>
        <p:grpSpPr>
          <a:xfrm>
            <a:off x="3999626" y="6200319"/>
            <a:ext cx="1028700" cy="1028700"/>
            <a:chOff x="3486564" y="851246"/>
            <a:chExt cx="1028700" cy="1028700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84713B2-7DD6-B3B8-1F39-3175B57B880D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ar with solid fill">
              <a:extLst>
                <a:ext uri="{FF2B5EF4-FFF2-40B4-BE49-F238E27FC236}">
                  <a16:creationId xmlns:a16="http://schemas.microsoft.com/office/drawing/2014/main" id="{4A469BAB-0B52-DA8F-9C54-46776E44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0469064-EA27-3E7C-C700-1931F5FCC2F7}"/>
              </a:ext>
            </a:extLst>
          </p:cNvPr>
          <p:cNvGrpSpPr/>
          <p:nvPr/>
        </p:nvGrpSpPr>
        <p:grpSpPr>
          <a:xfrm>
            <a:off x="5143227" y="6200319"/>
            <a:ext cx="1028700" cy="1028700"/>
            <a:chOff x="3486564" y="851246"/>
            <a:chExt cx="1028700" cy="102870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D644054-D36A-0436-48E9-3709C08E0D0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62" descr="Star with solid fill">
              <a:extLst>
                <a:ext uri="{FF2B5EF4-FFF2-40B4-BE49-F238E27FC236}">
                  <a16:creationId xmlns:a16="http://schemas.microsoft.com/office/drawing/2014/main" id="{7DF8A291-ABD0-4D81-B0B1-145A4162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8BC70B-F2C8-D1C3-3658-C8172314D0B3}"/>
              </a:ext>
            </a:extLst>
          </p:cNvPr>
          <p:cNvGrpSpPr/>
          <p:nvPr/>
        </p:nvGrpSpPr>
        <p:grpSpPr>
          <a:xfrm>
            <a:off x="6286828" y="6200319"/>
            <a:ext cx="1028700" cy="1028700"/>
            <a:chOff x="3486564" y="851246"/>
            <a:chExt cx="1028700" cy="1028700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69B745C1-9BE5-CA3E-87DD-07E8F2900BA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Star with solid fill">
              <a:extLst>
                <a:ext uri="{FF2B5EF4-FFF2-40B4-BE49-F238E27FC236}">
                  <a16:creationId xmlns:a16="http://schemas.microsoft.com/office/drawing/2014/main" id="{9E3C558B-4E6D-E8F3-5307-22BBECA1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AB11C8C-DCA8-8E67-6006-D79EC98FE72C}"/>
              </a:ext>
            </a:extLst>
          </p:cNvPr>
          <p:cNvGrpSpPr/>
          <p:nvPr/>
        </p:nvGrpSpPr>
        <p:grpSpPr>
          <a:xfrm>
            <a:off x="1712424" y="-886691"/>
            <a:ext cx="5374504" cy="1112672"/>
            <a:chOff x="1712424" y="-886691"/>
            <a:chExt cx="5374504" cy="111267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B07AC1-D4AB-B4BA-A954-9FCF3AC016F7}"/>
                </a:ext>
              </a:extLst>
            </p:cNvPr>
            <p:cNvGrpSpPr/>
            <p:nvPr/>
          </p:nvGrpSpPr>
          <p:grpSpPr>
            <a:xfrm>
              <a:off x="1712424" y="-886691"/>
              <a:ext cx="1028700" cy="1028700"/>
              <a:chOff x="4864790" y="1138638"/>
              <a:chExt cx="1028700" cy="1028700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91CAC61-7373-7304-9931-B8AA9C554DC7}"/>
                  </a:ext>
                </a:extLst>
              </p:cNvPr>
              <p:cNvSpPr/>
              <p:nvPr/>
            </p:nvSpPr>
            <p:spPr>
              <a:xfrm>
                <a:off x="4864790" y="1138638"/>
                <a:ext cx="1028700" cy="1028700"/>
              </a:xfrm>
              <a:prstGeom prst="roundRect">
                <a:avLst>
                  <a:gd name="adj" fmla="val 24152"/>
                </a:avLst>
              </a:prstGeom>
              <a:solidFill>
                <a:srgbClr val="F25C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1928024E-1128-3E89-81CB-3B7DC8C95088}"/>
                  </a:ext>
                </a:extLst>
              </p:cNvPr>
              <p:cNvSpPr/>
              <p:nvPr/>
            </p:nvSpPr>
            <p:spPr>
              <a:xfrm>
                <a:off x="5379140" y="1138638"/>
                <a:ext cx="514350" cy="1028700"/>
              </a:xfrm>
              <a:custGeom>
                <a:avLst/>
                <a:gdLst>
                  <a:gd name="connsiteX0" fmla="*/ 0 w 514350"/>
                  <a:gd name="connsiteY0" fmla="*/ 0 h 1028700"/>
                  <a:gd name="connsiteX1" fmla="*/ 265898 w 514350"/>
                  <a:gd name="connsiteY1" fmla="*/ 0 h 1028700"/>
                  <a:gd name="connsiteX2" fmla="*/ 514350 w 514350"/>
                  <a:gd name="connsiteY2" fmla="*/ 248452 h 1028700"/>
                  <a:gd name="connsiteX3" fmla="*/ 514350 w 514350"/>
                  <a:gd name="connsiteY3" fmla="*/ 780248 h 1028700"/>
                  <a:gd name="connsiteX4" fmla="*/ 265898 w 514350"/>
                  <a:gd name="connsiteY4" fmla="*/ 1028700 h 1028700"/>
                  <a:gd name="connsiteX5" fmla="*/ 0 w 514350"/>
                  <a:gd name="connsiteY5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350" h="1028700">
                    <a:moveTo>
                      <a:pt x="0" y="0"/>
                    </a:moveTo>
                    <a:lnTo>
                      <a:pt x="265898" y="0"/>
                    </a:lnTo>
                    <a:cubicBezTo>
                      <a:pt x="403114" y="0"/>
                      <a:pt x="514350" y="111236"/>
                      <a:pt x="514350" y="248452"/>
                    </a:cubicBezTo>
                    <a:lnTo>
                      <a:pt x="514350" y="780248"/>
                    </a:lnTo>
                    <a:cubicBezTo>
                      <a:pt x="514350" y="917464"/>
                      <a:pt x="403114" y="1028700"/>
                      <a:pt x="265898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CBCC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15" name="Graphic 14" descr="Star with solid fill">
                <a:extLst>
                  <a:ext uri="{FF2B5EF4-FFF2-40B4-BE49-F238E27FC236}">
                    <a16:creationId xmlns:a16="http://schemas.microsoft.com/office/drawing/2014/main" id="{D591E98F-1625-6EA6-946E-646CC51B88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79691" y="1248576"/>
                <a:ext cx="800100" cy="800100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A20E332-5E99-E772-6826-58C9824D7413}"/>
                </a:ext>
              </a:extLst>
            </p:cNvPr>
            <p:cNvGrpSpPr/>
            <p:nvPr/>
          </p:nvGrpSpPr>
          <p:grpSpPr>
            <a:xfrm>
              <a:off x="2778810" y="-869668"/>
              <a:ext cx="1028700" cy="1028700"/>
              <a:chOff x="4864790" y="1138638"/>
              <a:chExt cx="1028700" cy="1028700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EC7D8977-82AD-A531-84D3-C7855C5A398F}"/>
                  </a:ext>
                </a:extLst>
              </p:cNvPr>
              <p:cNvSpPr/>
              <p:nvPr/>
            </p:nvSpPr>
            <p:spPr>
              <a:xfrm>
                <a:off x="4864790" y="1138638"/>
                <a:ext cx="1028700" cy="1028700"/>
              </a:xfrm>
              <a:prstGeom prst="roundRect">
                <a:avLst>
                  <a:gd name="adj" fmla="val 24152"/>
                </a:avLst>
              </a:prstGeom>
              <a:solidFill>
                <a:srgbClr val="CBCC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Star with solid fill">
                <a:extLst>
                  <a:ext uri="{FF2B5EF4-FFF2-40B4-BE49-F238E27FC236}">
                    <a16:creationId xmlns:a16="http://schemas.microsoft.com/office/drawing/2014/main" id="{E796CC50-2FDF-7FE5-15F5-087EB1D6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79691" y="1248576"/>
                <a:ext cx="800100" cy="800100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02331B9-5EF1-A14E-AB2D-C767CCB8850F}"/>
                </a:ext>
              </a:extLst>
            </p:cNvPr>
            <p:cNvGrpSpPr/>
            <p:nvPr/>
          </p:nvGrpSpPr>
          <p:grpSpPr>
            <a:xfrm>
              <a:off x="3902760" y="-855327"/>
              <a:ext cx="1028700" cy="1028700"/>
              <a:chOff x="4864790" y="1138638"/>
              <a:chExt cx="1028700" cy="102870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A6296211-43C2-2F99-5CA4-BAF1AA804230}"/>
                  </a:ext>
                </a:extLst>
              </p:cNvPr>
              <p:cNvSpPr/>
              <p:nvPr/>
            </p:nvSpPr>
            <p:spPr>
              <a:xfrm>
                <a:off x="4864790" y="1138638"/>
                <a:ext cx="1028700" cy="1028700"/>
              </a:xfrm>
              <a:prstGeom prst="roundRect">
                <a:avLst>
                  <a:gd name="adj" fmla="val 24152"/>
                </a:avLst>
              </a:prstGeom>
              <a:solidFill>
                <a:srgbClr val="CBCC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Graphic 81" descr="Star with solid fill">
                <a:extLst>
                  <a:ext uri="{FF2B5EF4-FFF2-40B4-BE49-F238E27FC236}">
                    <a16:creationId xmlns:a16="http://schemas.microsoft.com/office/drawing/2014/main" id="{4D5D4290-25D9-DAA5-BD1A-AA395D4A9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79691" y="1248576"/>
                <a:ext cx="800100" cy="800100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49965F-E0E0-E625-0D8B-67641667F1F1}"/>
                </a:ext>
              </a:extLst>
            </p:cNvPr>
            <p:cNvGrpSpPr/>
            <p:nvPr/>
          </p:nvGrpSpPr>
          <p:grpSpPr>
            <a:xfrm>
              <a:off x="4961236" y="-823173"/>
              <a:ext cx="1028700" cy="1028700"/>
              <a:chOff x="4864790" y="1138638"/>
              <a:chExt cx="1028700" cy="1028700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33A6A125-7019-EFC1-56CC-94F63C7DB128}"/>
                  </a:ext>
                </a:extLst>
              </p:cNvPr>
              <p:cNvSpPr/>
              <p:nvPr/>
            </p:nvSpPr>
            <p:spPr>
              <a:xfrm>
                <a:off x="4864790" y="1138638"/>
                <a:ext cx="1028700" cy="1028700"/>
              </a:xfrm>
              <a:prstGeom prst="roundRect">
                <a:avLst>
                  <a:gd name="adj" fmla="val 24152"/>
                </a:avLst>
              </a:prstGeom>
              <a:solidFill>
                <a:srgbClr val="CBCC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Graphic 84" descr="Star with solid fill">
                <a:extLst>
                  <a:ext uri="{FF2B5EF4-FFF2-40B4-BE49-F238E27FC236}">
                    <a16:creationId xmlns:a16="http://schemas.microsoft.com/office/drawing/2014/main" id="{20C44A44-493B-31DF-9462-0A398C15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79691" y="1248576"/>
                <a:ext cx="800100" cy="800100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3B2B862-C506-E54A-21D0-4EF34514C3C6}"/>
                </a:ext>
              </a:extLst>
            </p:cNvPr>
            <p:cNvGrpSpPr/>
            <p:nvPr/>
          </p:nvGrpSpPr>
          <p:grpSpPr>
            <a:xfrm>
              <a:off x="6058228" y="-802719"/>
              <a:ext cx="1028700" cy="1028700"/>
              <a:chOff x="4864790" y="1138638"/>
              <a:chExt cx="1028700" cy="1028700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7909E19A-C1AF-29A5-C060-A5ED2C088815}"/>
                  </a:ext>
                </a:extLst>
              </p:cNvPr>
              <p:cNvSpPr/>
              <p:nvPr/>
            </p:nvSpPr>
            <p:spPr>
              <a:xfrm>
                <a:off x="4864790" y="1138638"/>
                <a:ext cx="1028700" cy="1028700"/>
              </a:xfrm>
              <a:prstGeom prst="roundRect">
                <a:avLst>
                  <a:gd name="adj" fmla="val 24152"/>
                </a:avLst>
              </a:prstGeom>
              <a:solidFill>
                <a:srgbClr val="CBCC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8" name="Graphic 87" descr="Star with solid fill">
                <a:extLst>
                  <a:ext uri="{FF2B5EF4-FFF2-40B4-BE49-F238E27FC236}">
                    <a16:creationId xmlns:a16="http://schemas.microsoft.com/office/drawing/2014/main" id="{5B31894E-F12B-CAF6-9883-B267EE17A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79691" y="1248576"/>
                <a:ext cx="800100" cy="8001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961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Jace Yang</dc:creator>
  <cp:lastModifiedBy>杨 谨行</cp:lastModifiedBy>
  <cp:revision>3</cp:revision>
  <dcterms:created xsi:type="dcterms:W3CDTF">2022-04-14T01:51:02Z</dcterms:created>
  <dcterms:modified xsi:type="dcterms:W3CDTF">2022-04-14T15:40:24Z</dcterms:modified>
</cp:coreProperties>
</file>