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 snapToObjects="1" showGuides="1">
      <p:cViewPr>
        <p:scale>
          <a:sx n="138" d="100"/>
          <a:sy n="138" d="100"/>
        </p:scale>
        <p:origin x="144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8C403-1F40-7D45-ADC5-F9ED33ACB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3A75FC-BA54-1940-B4A7-36BECEE6E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9CFB4-9AD0-5944-AD3B-84CCE31D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8CFFB-F881-854B-894A-88F70B64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A7C8BA-E9C9-0D4D-BA15-D17E1EBC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48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89B3E-73EF-0845-B130-9BC85454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2A6A1F-C6E1-EF4B-AC8F-92C81475B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8E011-A0EB-B849-AB61-77C3F460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69E6F-005F-8141-A2B8-987680D1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F876F-1EDE-BC4D-8031-84DA7E60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440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5EAB59-B796-F941-AC07-58D33766F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8274DB-357A-BC4F-86EB-8D47A00B5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8986C-87AE-0E48-9142-F256EBE9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9033C-5B29-2E4E-A4AE-608D448A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741E3-CB6D-124C-9496-92551382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895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D1347-FA77-2E44-A8CF-DDC35F1E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83738-8D9A-F747-BDF5-38679F284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54276-32CE-6E4A-8382-032D018D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AEA877-A6BC-6449-830A-B46C5ABA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25CC6-306C-A041-ADF5-1A102415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472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370DC-396E-4F43-B6CB-026E63B0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219913-E5C7-2143-A04B-571EEBA51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B87D5-A8DF-C44E-AA58-510A29A0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2CF76-4AA6-2146-84EF-4E3AF22E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9A9FA-BDAD-D948-8642-2885C5CC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321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182EC-CD61-AF42-9793-44B6B3AA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41BC2-BFC9-A74B-9221-1BA647042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868FEF-BB54-224D-A64B-6C6863CF8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3F10EA-B77B-FC41-B4E6-A5A7D65A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BC8776-B952-4D44-A0AB-817B625C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5D5399-BE57-F949-81D6-F4462BB6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23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860E6-4FB7-6D4F-BD68-528DBFBA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7E4146-0C65-8E46-88B8-7F78B4C48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CB9253-A07B-3644-95E2-04DE32E1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0342ED-9C50-A84E-A612-6D925A6C4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B355C8-4F32-344B-A99E-7B76DDC1A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8B19B8-99CE-DC4A-BCF8-B7DE1004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4BCE60-F13C-BB46-8AF7-524B680D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B7ED48-0DD3-4C45-A5D2-ED93FD05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093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97FC2-A13D-004D-9A68-EECE58B7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1F9C96-0547-F14F-A37B-03E108BB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B19A11-3465-4940-AEEE-388FFB02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35CDF9-8A4A-3240-B08C-B091FA79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247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FBF26E-CEBD-4546-8C4D-6C3C6370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A4973A-36C4-1545-A165-A72DB96A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25BF65-AEFE-234F-AD99-981DBE0D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56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C4161-1F02-A14C-B9D7-A11A8344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D96D1-7C8D-5A4B-B838-1E0C57ADB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CE6371-0079-AE45-97E0-87203EB92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172F19-5A9B-8749-92E5-8C79F7A9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09142E-A825-3140-A10F-CB5521EB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8C7A3B-A128-FA43-A12C-E4C3B1FD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39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1156E-4D6D-6241-AFD5-5201EC010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BA73C0-9A9C-4746-92DE-60A3CB22C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0C2960-CC7B-1E41-AB49-AB570EA21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B73138-34DD-0F44-A6E2-BA5A8086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0683E-FC8E-2D44-9D1E-3E193AD4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137F7A-45EB-5B41-913E-AEBA27E1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34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17C837-E55B-6647-A136-7BE5EA9E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F4EDE1-320D-324C-A5C2-8FEF721EE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FA341B-256B-9A41-AADC-12012C710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A9A3-7C5A-7841-9A4D-F2ECE788F479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F7729-EF10-C843-AAB3-2AE33F897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666A6-69B5-E545-BF7A-4BFDA1188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185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7AD9FEBA-D386-1C46-A942-B287EA3C2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8817" y="2349262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0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Jace Yang</dc:creator>
  <cp:lastModifiedBy>Jace Yang</cp:lastModifiedBy>
  <cp:revision>1</cp:revision>
  <dcterms:created xsi:type="dcterms:W3CDTF">2022-04-14T01:51:02Z</dcterms:created>
  <dcterms:modified xsi:type="dcterms:W3CDTF">2022-04-14T01:52:48Z</dcterms:modified>
</cp:coreProperties>
</file>