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Giraffe Man</a:t>
            </a:r>
          </a:p>
          <a:p>
            <a:r>
              <a:rPr lang="en-US"/>
              <a:t>2017-01-01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635000" y="635000"/>
            <a:ext cx="2540000" cy="635000"/>
          </a:xfrm>
          <a:prstGeom prst="rect">
            <a:avLst/>
          </a:prstGeom>
          <a:solidFill>
            <a:srgbClr val="00FF00"/>
          </a:solidFill>
        </p:spPr>
        <p:txBody>
          <a:bodyPr anchor="t" rtlCol="false"/>
          <a:lstStyle/>
          <a:p>
            <a:pPr algn="l">
              <a:defRPr/>
            </a:pPr>
            <a:r>
              <a:rPr lang="en-US"/>
              <a:t/>
            </a:r>
            <a:endParaRPr lang="en-US" sz="1100"/>
          </a:p>
          <a:p>
            <a:r>
              <a:rPr lang="en-US"/>
              <a:t>Giraffe Man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Giraffes: Symbolic and Graceful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Explain the cultural significance of giraffes and their memorable elegance.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Overcoming Giraffe Misconceptions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Address common misconceptions about giraffes and dispel negative opinions.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Thoughts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Wrap up the presentation by reiterating why giraffes are the superior animal.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Giraffes: Nature's Tallest Marvels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Explore the incredible height and elegance of giraffes.</a:t>
            </a:r>
          </a:p>
          <a:p>
            <a:r>
              <a:rPr lang="en-US"/>
              <a:t>Graceful giants: Witness the mesmerizing movements of giraffes as they navigate their tall frames.</a:t>
            </a:r>
          </a:p>
          <a:p>
            <a:r>
              <a:rPr lang="en-US"/>
              <a:t>Giraffes: Towering over the savannah with their long necks and legs.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Unique Adaptations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Discover the fascinating adaptations of giraffes, such as their long necks and powerful legs.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Giraffes and Biodiversity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Learn how giraffes contribute to the diversity of African ecosystems.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Giraffes are Exceptional Herbivores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Highlight the specialized feeding habits and digestive systems of giraffes.</a:t>
            </a:r>
          </a:p>
          <a:p>
            <a:r>
              <a:rPr lang="en-US"/>
              <a:t>Their long digestive system allows for efficient processing of tough plant material.</a:t>
            </a:r>
          </a:p>
          <a:p>
            <a:r>
              <a:rPr lang="en-US"/>
              <a:t>Giraffes have an elongated neck and specialized feeding habits to reach leaves high up in trees.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Giraffes: Mighty Defenders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Discuss how giraffes use their powerful kicks for self-defense against predators.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Giraffes: Gentle Giants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Contrary to popular belief, explain the gentle nature of giraffes towards humans.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Conservation Concerns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Highlight the challenges giraffes face in terms of habitat loss and poaching.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Giraffes' Role in Tourism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Showcase the economic benefits giraffes bring through wildlife tourism.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