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0F8B-790F-4143-8A91-92144EB69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5D580-432A-4072-A516-C23C557C2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80"/>
            <a:ext cx="6831673" cy="1405834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dirty="0"/>
              <a:t>Vincent // 2001591880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dirty="0"/>
              <a:t>Muhammad </a:t>
            </a:r>
            <a:r>
              <a:rPr lang="en-ID" dirty="0" err="1"/>
              <a:t>Setiawan</a:t>
            </a:r>
            <a:r>
              <a:rPr lang="en-ID" dirty="0"/>
              <a:t> // 2001611762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dirty="0"/>
              <a:t>Andrew Jonatan // 2001580252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dirty="0"/>
              <a:t>Cornelia Dyana Rastiti // 2001597770</a:t>
            </a:r>
          </a:p>
        </p:txBody>
      </p:sp>
    </p:spTree>
    <p:extLst>
      <p:ext uri="{BB962C8B-B14F-4D97-AF65-F5344CB8AC3E}">
        <p14:creationId xmlns:p14="http://schemas.microsoft.com/office/powerpoint/2010/main" val="256349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F78B-5468-4914-8C8B-9107C20B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43B27-BAEE-448C-BA74-312E16430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Vincent : programmer, primary </a:t>
            </a:r>
            <a:r>
              <a:rPr lang="en-ID" dirty="0" err="1"/>
              <a:t>proj</a:t>
            </a:r>
            <a:r>
              <a:rPr lang="en-ID" dirty="0"/>
              <a:t>. manager</a:t>
            </a:r>
          </a:p>
          <a:p>
            <a:r>
              <a:rPr lang="en-ID" dirty="0" err="1"/>
              <a:t>Wawan</a:t>
            </a:r>
            <a:r>
              <a:rPr lang="en-ID" dirty="0"/>
              <a:t> : level designer </a:t>
            </a:r>
          </a:p>
          <a:p>
            <a:r>
              <a:rPr lang="en-ID" dirty="0"/>
              <a:t>Yana : artist, secondary </a:t>
            </a:r>
            <a:r>
              <a:rPr lang="en-ID" dirty="0" err="1"/>
              <a:t>proj</a:t>
            </a:r>
            <a:r>
              <a:rPr lang="en-ID" dirty="0"/>
              <a:t>. manager</a:t>
            </a:r>
          </a:p>
          <a:p>
            <a:r>
              <a:rPr lang="en-ID" dirty="0"/>
              <a:t>Andrew : audio (music and </a:t>
            </a:r>
            <a:r>
              <a:rPr lang="en-ID" dirty="0" err="1"/>
              <a:t>sfx</a:t>
            </a:r>
            <a:r>
              <a:rPr lang="en-ID" dirty="0"/>
              <a:t>)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461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5809-65C1-4CAD-8940-5222FE86E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Game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F59DF-55FA-476B-978C-933F289F7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Mobile, casual, landscape, 2D platformer </a:t>
            </a:r>
          </a:p>
          <a:p>
            <a:r>
              <a:rPr lang="en-ID" dirty="0"/>
              <a:t>Game engine : Unity</a:t>
            </a:r>
          </a:p>
          <a:p>
            <a:r>
              <a:rPr lang="en-ID" dirty="0"/>
              <a:t>10 – 15 levels</a:t>
            </a:r>
          </a:p>
          <a:p>
            <a:r>
              <a:rPr lang="en-ID" dirty="0"/>
              <a:t>Same level layouts (per 5 levels), different challenges</a:t>
            </a:r>
          </a:p>
          <a:p>
            <a:pPr lvl="1"/>
            <a:r>
              <a:rPr lang="en-ID" dirty="0"/>
              <a:t>Mainly getting from point A (spawn point) to point B (check-point)</a:t>
            </a:r>
          </a:p>
        </p:txBody>
      </p:sp>
    </p:spTree>
    <p:extLst>
      <p:ext uri="{BB962C8B-B14F-4D97-AF65-F5344CB8AC3E}">
        <p14:creationId xmlns:p14="http://schemas.microsoft.com/office/powerpoint/2010/main" val="364562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15C5-98C7-4EE6-8C24-D7D19D25D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Group Workflow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986DB-6228-4C64-9008-F965640D2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dirty="0"/>
              <a:t>W1 (19 – </a:t>
            </a:r>
            <a:r>
              <a:rPr lang="en-ID" dirty="0">
                <a:highlight>
                  <a:srgbClr val="FFFF00"/>
                </a:highlight>
              </a:rPr>
              <a:t>February 25</a:t>
            </a:r>
            <a:r>
              <a:rPr lang="en-ID" baseline="30000" dirty="0">
                <a:highlight>
                  <a:srgbClr val="FFFF00"/>
                </a:highlight>
              </a:rPr>
              <a:t>th</a:t>
            </a:r>
            <a:r>
              <a:rPr lang="en-ID" dirty="0"/>
              <a:t>) : Game design, idea exploration</a:t>
            </a:r>
          </a:p>
          <a:p>
            <a:r>
              <a:rPr lang="en-ID" dirty="0"/>
              <a:t>W2 (February 26</a:t>
            </a:r>
            <a:r>
              <a:rPr lang="en-ID" baseline="30000" dirty="0"/>
              <a:t>th</a:t>
            </a:r>
            <a:r>
              <a:rPr lang="en-ID" dirty="0"/>
              <a:t> – </a:t>
            </a:r>
            <a:r>
              <a:rPr lang="en-ID" dirty="0">
                <a:highlight>
                  <a:srgbClr val="FFFF00"/>
                </a:highlight>
              </a:rPr>
              <a:t>March 4</a:t>
            </a:r>
            <a:r>
              <a:rPr lang="en-ID" baseline="30000" dirty="0">
                <a:highlight>
                  <a:srgbClr val="FFFF00"/>
                </a:highlight>
              </a:rPr>
              <a:t>th</a:t>
            </a:r>
            <a:r>
              <a:rPr lang="en-ID" dirty="0"/>
              <a:t>) : Finishing up on game design</a:t>
            </a:r>
          </a:p>
          <a:p>
            <a:r>
              <a:rPr lang="en-ID" dirty="0"/>
              <a:t>W3 (5 – </a:t>
            </a:r>
            <a:r>
              <a:rPr lang="en-ID" dirty="0">
                <a:highlight>
                  <a:srgbClr val="FFFF00"/>
                </a:highlight>
              </a:rPr>
              <a:t>March 11</a:t>
            </a:r>
            <a:r>
              <a:rPr lang="en-ID" baseline="30000" dirty="0">
                <a:highlight>
                  <a:srgbClr val="FFFF00"/>
                </a:highlight>
              </a:rPr>
              <a:t>th</a:t>
            </a:r>
            <a:r>
              <a:rPr lang="en-ID" dirty="0"/>
              <a:t>) : Respective works</a:t>
            </a:r>
          </a:p>
          <a:p>
            <a:r>
              <a:rPr lang="en-ID" dirty="0"/>
              <a:t>W4 (12 – </a:t>
            </a:r>
            <a:r>
              <a:rPr lang="en-ID" dirty="0">
                <a:highlight>
                  <a:srgbClr val="FFFF00"/>
                </a:highlight>
              </a:rPr>
              <a:t>March 18</a:t>
            </a:r>
            <a:r>
              <a:rPr lang="en-ID" baseline="30000" dirty="0">
                <a:highlight>
                  <a:srgbClr val="FFFF00"/>
                </a:highlight>
              </a:rPr>
              <a:t>th</a:t>
            </a:r>
            <a:r>
              <a:rPr lang="en-ID" dirty="0"/>
              <a:t>) : Respective works</a:t>
            </a:r>
          </a:p>
          <a:p>
            <a:r>
              <a:rPr lang="en-ID" dirty="0"/>
              <a:t>W5 (19 – </a:t>
            </a:r>
            <a:r>
              <a:rPr lang="en-ID" dirty="0">
                <a:highlight>
                  <a:srgbClr val="FFFF00"/>
                </a:highlight>
              </a:rPr>
              <a:t>March 25</a:t>
            </a:r>
            <a:r>
              <a:rPr lang="en-ID" baseline="30000" dirty="0">
                <a:highlight>
                  <a:srgbClr val="FFFF00"/>
                </a:highlight>
              </a:rPr>
              <a:t>th</a:t>
            </a:r>
            <a:r>
              <a:rPr lang="en-ID" dirty="0"/>
              <a:t>) : prototype is finished, at least half of the levels are done  </a:t>
            </a:r>
          </a:p>
          <a:p>
            <a:r>
              <a:rPr lang="en-ID" dirty="0"/>
              <a:t>W6 (26 – </a:t>
            </a:r>
            <a:r>
              <a:rPr lang="en-ID" dirty="0">
                <a:highlight>
                  <a:srgbClr val="FFFF00"/>
                </a:highlight>
              </a:rPr>
              <a:t>April 1</a:t>
            </a:r>
            <a:r>
              <a:rPr lang="en-ID" baseline="30000" dirty="0">
                <a:highlight>
                  <a:srgbClr val="FFFF00"/>
                </a:highlight>
              </a:rPr>
              <a:t>st</a:t>
            </a:r>
            <a:r>
              <a:rPr lang="en-ID" dirty="0"/>
              <a:t>) : Respective works</a:t>
            </a:r>
          </a:p>
          <a:p>
            <a:r>
              <a:rPr lang="en-ID" dirty="0"/>
              <a:t>W7 (2 – </a:t>
            </a:r>
            <a:r>
              <a:rPr lang="en-ID" dirty="0">
                <a:highlight>
                  <a:srgbClr val="FFFF00"/>
                </a:highlight>
              </a:rPr>
              <a:t>April 8</a:t>
            </a:r>
            <a:r>
              <a:rPr lang="en-ID" baseline="30000" dirty="0">
                <a:highlight>
                  <a:srgbClr val="FFFF00"/>
                </a:highlight>
              </a:rPr>
              <a:t>th</a:t>
            </a:r>
            <a:r>
              <a:rPr lang="en-ID" dirty="0"/>
              <a:t>) : Respective works</a:t>
            </a:r>
          </a:p>
          <a:p>
            <a:r>
              <a:rPr lang="en-ID" dirty="0"/>
              <a:t>W8 (9 – </a:t>
            </a:r>
            <a:r>
              <a:rPr lang="en-ID" dirty="0">
                <a:highlight>
                  <a:srgbClr val="FFFF00"/>
                </a:highlight>
              </a:rPr>
              <a:t>April 15</a:t>
            </a:r>
            <a:r>
              <a:rPr lang="en-ID" baseline="30000" dirty="0">
                <a:highlight>
                  <a:srgbClr val="FFFF00"/>
                </a:highlight>
              </a:rPr>
              <a:t>th</a:t>
            </a:r>
            <a:r>
              <a:rPr lang="en-ID" dirty="0"/>
              <a:t>) : Respective works</a:t>
            </a:r>
          </a:p>
          <a:p>
            <a:r>
              <a:rPr lang="en-ID" dirty="0"/>
              <a:t>W9 (16 – </a:t>
            </a:r>
            <a:r>
              <a:rPr lang="en-ID" dirty="0">
                <a:highlight>
                  <a:srgbClr val="FFFF00"/>
                </a:highlight>
              </a:rPr>
              <a:t>April 22</a:t>
            </a:r>
            <a:r>
              <a:rPr lang="en-ID" baseline="30000" dirty="0">
                <a:highlight>
                  <a:srgbClr val="FFFF00"/>
                </a:highlight>
              </a:rPr>
              <a:t>nd</a:t>
            </a:r>
            <a:r>
              <a:rPr lang="en-ID" dirty="0"/>
              <a:t>) : game is finished and polished (overall group deadline : April 20th)</a:t>
            </a:r>
          </a:p>
        </p:txBody>
      </p:sp>
    </p:spTree>
    <p:extLst>
      <p:ext uri="{BB962C8B-B14F-4D97-AF65-F5344CB8AC3E}">
        <p14:creationId xmlns:p14="http://schemas.microsoft.com/office/powerpoint/2010/main" val="266837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914E4-28C2-4E66-8010-D4372B73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Individual Workflow Timeline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CFA6C-C7D9-405C-B77F-E2D5680512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Vincent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334EA9-E77E-4948-BB12-E75A76A76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3344168"/>
          </a:xfrm>
        </p:spPr>
        <p:txBody>
          <a:bodyPr>
            <a:normAutofit/>
          </a:bodyPr>
          <a:lstStyle/>
          <a:p>
            <a:r>
              <a:rPr lang="en-ID" dirty="0"/>
              <a:t>W1 + W2 : game design (prog. language, layout, etc.)</a:t>
            </a:r>
          </a:p>
          <a:p>
            <a:r>
              <a:rPr lang="en-ID" dirty="0"/>
              <a:t>W3 : basic programming </a:t>
            </a:r>
          </a:p>
          <a:p>
            <a:r>
              <a:rPr lang="en-ID" dirty="0"/>
              <a:t>W4 + W5 : first five levels are done, also main menu (playable build)</a:t>
            </a:r>
          </a:p>
          <a:p>
            <a:r>
              <a:rPr lang="en-ID" dirty="0"/>
              <a:t>W6 + W7 : second set of five levels finished</a:t>
            </a:r>
          </a:p>
          <a:p>
            <a:r>
              <a:rPr lang="en-ID" dirty="0"/>
              <a:t>W8 + W9 : third set of five levels are finished and final build is bug-free</a:t>
            </a:r>
          </a:p>
          <a:p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EC9894-ABB4-4143-9ECA-BEEE497D2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D" dirty="0" err="1"/>
              <a:t>Wawan</a:t>
            </a:r>
            <a:endParaRPr lang="en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037CB8-CDF1-4EFF-935B-172CEBFE0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3344168"/>
          </a:xfrm>
        </p:spPr>
        <p:txBody>
          <a:bodyPr>
            <a:normAutofit/>
          </a:bodyPr>
          <a:lstStyle/>
          <a:p>
            <a:r>
              <a:rPr lang="en-ID" dirty="0"/>
              <a:t>W1 + W2 : overall game design</a:t>
            </a:r>
          </a:p>
          <a:p>
            <a:r>
              <a:rPr lang="en-ID" dirty="0"/>
              <a:t>W3 + W4 + W5 : polish level design</a:t>
            </a:r>
          </a:p>
          <a:p>
            <a:r>
              <a:rPr lang="en-ID" dirty="0"/>
              <a:t>W6 : balancing, additional changes / fixes</a:t>
            </a:r>
          </a:p>
          <a:p>
            <a:r>
              <a:rPr lang="en-ID" dirty="0"/>
              <a:t>W7 + W8 + W9 : polish level design and monitor progress, constant playtesting</a:t>
            </a:r>
          </a:p>
        </p:txBody>
      </p:sp>
    </p:spTree>
    <p:extLst>
      <p:ext uri="{BB962C8B-B14F-4D97-AF65-F5344CB8AC3E}">
        <p14:creationId xmlns:p14="http://schemas.microsoft.com/office/powerpoint/2010/main" val="367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F8DE-7278-4126-BB70-9DD7E08C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951F7-FE1E-4D22-B331-CACA253B2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Yana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A73C5-970B-4C1E-BB67-3B8F55FB1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3353045"/>
          </a:xfrm>
        </p:spPr>
        <p:txBody>
          <a:bodyPr>
            <a:normAutofit lnSpcReduction="10000"/>
          </a:bodyPr>
          <a:lstStyle/>
          <a:p>
            <a:r>
              <a:rPr lang="en-ID" dirty="0"/>
              <a:t>W1 + W2 : overall game design (</a:t>
            </a:r>
            <a:r>
              <a:rPr lang="en-ID" dirty="0" err="1"/>
              <a:t>colors</a:t>
            </a:r>
            <a:r>
              <a:rPr lang="en-ID" dirty="0"/>
              <a:t> used, art style, characters, objects, etc.), basic sketches</a:t>
            </a:r>
          </a:p>
          <a:p>
            <a:r>
              <a:rPr lang="en-ID" dirty="0"/>
              <a:t>W3 : game objects and background(s)</a:t>
            </a:r>
          </a:p>
          <a:p>
            <a:r>
              <a:rPr lang="en-ID" dirty="0"/>
              <a:t>W4 : UI buttons, basic character animation sketches (keyframes)</a:t>
            </a:r>
          </a:p>
          <a:p>
            <a:r>
              <a:rPr lang="en-ID" dirty="0"/>
              <a:t>W5 + W6 + W7 : character animations </a:t>
            </a:r>
          </a:p>
          <a:p>
            <a:r>
              <a:rPr lang="en-ID" dirty="0"/>
              <a:t>W8 + W9 : polishing (effects, etc.)</a:t>
            </a:r>
          </a:p>
          <a:p>
            <a:endParaRPr lang="en-ID" dirty="0"/>
          </a:p>
          <a:p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0CDCB-7E35-467F-8494-BF24CBA5D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D" dirty="0"/>
              <a:t>Andrew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25225-CC18-47C6-8DF3-B03EB1E25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3353045"/>
          </a:xfrm>
        </p:spPr>
        <p:txBody>
          <a:bodyPr>
            <a:normAutofit lnSpcReduction="10000"/>
          </a:bodyPr>
          <a:lstStyle/>
          <a:p>
            <a:r>
              <a:rPr lang="en-ID" dirty="0"/>
              <a:t>W1 + W2 : overall game design (type of music, instruments, </a:t>
            </a:r>
            <a:r>
              <a:rPr lang="en-ID" dirty="0" err="1"/>
              <a:t>sfx</a:t>
            </a:r>
            <a:r>
              <a:rPr lang="en-ID" dirty="0"/>
              <a:t>), music samples </a:t>
            </a:r>
          </a:p>
          <a:p>
            <a:r>
              <a:rPr lang="en-ID" dirty="0"/>
              <a:t>W3 + W4 + W5 : majority of the music are done, important </a:t>
            </a:r>
            <a:r>
              <a:rPr lang="en-ID" dirty="0" err="1"/>
              <a:t>sfx</a:t>
            </a:r>
            <a:r>
              <a:rPr lang="en-ID" dirty="0"/>
              <a:t> are done</a:t>
            </a:r>
          </a:p>
          <a:p>
            <a:r>
              <a:rPr lang="en-ID" dirty="0"/>
              <a:t>W6 + W7 + W8 + W9 : music are more polished (with extras), extra / additional </a:t>
            </a:r>
            <a:r>
              <a:rPr lang="en-ID" dirty="0" err="1"/>
              <a:t>sfx</a:t>
            </a:r>
            <a:r>
              <a:rPr lang="en-ID" dirty="0"/>
              <a:t> added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8765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14EE-5A50-4DFF-BD40-C75A5CB7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6B202-4752-428E-851B-3C73907D8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Decided UI layout</a:t>
            </a:r>
          </a:p>
          <a:p>
            <a:r>
              <a:rPr lang="en-ID" dirty="0"/>
              <a:t>Decided main / playable character</a:t>
            </a:r>
          </a:p>
          <a:p>
            <a:r>
              <a:rPr lang="en-ID" dirty="0"/>
              <a:t>Decided objective</a:t>
            </a:r>
          </a:p>
          <a:p>
            <a:r>
              <a:rPr lang="en-ID" dirty="0"/>
              <a:t>Decided song theme / mood</a:t>
            </a:r>
          </a:p>
          <a:p>
            <a:r>
              <a:rPr lang="en-ID" dirty="0"/>
              <a:t>Decided </a:t>
            </a:r>
            <a:r>
              <a:rPr lang="en-ID" dirty="0" err="1"/>
              <a:t>color</a:t>
            </a:r>
            <a:r>
              <a:rPr lang="en-ID" dirty="0"/>
              <a:t> palettes</a:t>
            </a:r>
          </a:p>
          <a:p>
            <a:r>
              <a:rPr lang="en-ID" dirty="0"/>
              <a:t>Decided backgrounds</a:t>
            </a:r>
          </a:p>
        </p:txBody>
      </p:sp>
    </p:spTree>
    <p:extLst>
      <p:ext uri="{BB962C8B-B14F-4D97-AF65-F5344CB8AC3E}">
        <p14:creationId xmlns:p14="http://schemas.microsoft.com/office/powerpoint/2010/main" val="124318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3592-BD6F-4815-9B5A-145B3D40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Sketches / General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A7FB-4363-4D90-B099-68F1C292F4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7FF13-4CF1-4395-9C75-0F11FC2C5E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8402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6FBE-B2EF-4AA2-80C1-08DC8A1AA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559179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133</TotalTime>
  <Words>461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Crop</vt:lpstr>
      <vt:lpstr>PowerPoint Presentation</vt:lpstr>
      <vt:lpstr>Roles</vt:lpstr>
      <vt:lpstr>Game Overview</vt:lpstr>
      <vt:lpstr>Group Workflow Timeline</vt:lpstr>
      <vt:lpstr>Individual Workflow Timeline</vt:lpstr>
      <vt:lpstr>PowerPoint Presentation</vt:lpstr>
      <vt:lpstr>Progress</vt:lpstr>
      <vt:lpstr>Sketches / General Design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CORNELIA DYANA RASTITI</dc:creator>
  <cp:lastModifiedBy>CORNELIA DYANA RASTITI</cp:lastModifiedBy>
  <cp:revision>19</cp:revision>
  <dcterms:created xsi:type="dcterms:W3CDTF">2018-02-20T13:17:51Z</dcterms:created>
  <dcterms:modified xsi:type="dcterms:W3CDTF">2018-02-22T14:43:09Z</dcterms:modified>
</cp:coreProperties>
</file>