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0" r:id="rId2"/>
  </p:sldMasterIdLst>
  <p:notesMasterIdLst>
    <p:notesMasterId r:id="rId29"/>
  </p:notesMasterIdLst>
  <p:sldIdLst>
    <p:sldId id="384" r:id="rId3"/>
    <p:sldId id="378" r:id="rId4"/>
    <p:sldId id="382" r:id="rId5"/>
    <p:sldId id="340" r:id="rId6"/>
    <p:sldId id="294" r:id="rId7"/>
    <p:sldId id="309" r:id="rId8"/>
    <p:sldId id="355" r:id="rId9"/>
    <p:sldId id="381" r:id="rId10"/>
    <p:sldId id="333" r:id="rId11"/>
    <p:sldId id="361" r:id="rId12"/>
    <p:sldId id="343" r:id="rId13"/>
    <p:sldId id="307" r:id="rId14"/>
    <p:sldId id="313" r:id="rId15"/>
    <p:sldId id="380" r:id="rId16"/>
    <p:sldId id="301" r:id="rId17"/>
    <p:sldId id="377" r:id="rId18"/>
    <p:sldId id="274" r:id="rId19"/>
    <p:sldId id="315" r:id="rId20"/>
    <p:sldId id="379" r:id="rId21"/>
    <p:sldId id="357" r:id="rId22"/>
    <p:sldId id="276" r:id="rId23"/>
    <p:sldId id="373" r:id="rId24"/>
    <p:sldId id="370" r:id="rId25"/>
    <p:sldId id="282" r:id="rId26"/>
    <p:sldId id="383" r:id="rId27"/>
    <p:sldId id="385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CA3"/>
    <a:srgbClr val="FF9501"/>
    <a:srgbClr val="0D5C9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5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8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9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12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3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70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7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9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6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8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46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4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3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0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94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6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3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3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1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43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7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8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1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1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8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2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0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27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67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109170" y="2772674"/>
            <a:ext cx="1859590" cy="1859590"/>
          </a:xfrm>
          <a:custGeom>
            <a:avLst/>
            <a:gdLst>
              <a:gd name="connsiteX0" fmla="*/ 929795 w 1859590"/>
              <a:gd name="connsiteY0" fmla="*/ 0 h 1859590"/>
              <a:gd name="connsiteX1" fmla="*/ 1859590 w 1859590"/>
              <a:gd name="connsiteY1" fmla="*/ 929795 h 1859590"/>
              <a:gd name="connsiteX2" fmla="*/ 929795 w 1859590"/>
              <a:gd name="connsiteY2" fmla="*/ 1859590 h 1859590"/>
              <a:gd name="connsiteX3" fmla="*/ 0 w 1859590"/>
              <a:gd name="connsiteY3" fmla="*/ 929795 h 1859590"/>
              <a:gd name="connsiteX4" fmla="*/ 929795 w 1859590"/>
              <a:gd name="connsiteY4" fmla="*/ 0 h 185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590" h="1859590">
                <a:moveTo>
                  <a:pt x="929795" y="0"/>
                </a:moveTo>
                <a:cubicBezTo>
                  <a:pt x="1443307" y="0"/>
                  <a:pt x="1859590" y="416283"/>
                  <a:pt x="1859590" y="929795"/>
                </a:cubicBezTo>
                <a:cubicBezTo>
                  <a:pt x="1859590" y="1443307"/>
                  <a:pt x="1443307" y="1859590"/>
                  <a:pt x="929795" y="1859590"/>
                </a:cubicBezTo>
                <a:cubicBezTo>
                  <a:pt x="416283" y="1859590"/>
                  <a:pt x="0" y="1443307"/>
                  <a:pt x="0" y="929795"/>
                </a:cubicBezTo>
                <a:cubicBezTo>
                  <a:pt x="0" y="416283"/>
                  <a:pt x="416283" y="0"/>
                  <a:pt x="9297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E658A75-CB64-4A7B-A0AE-0E5F08BB17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5096" y="2430266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90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9F1306BB-FC70-42BA-8247-8C183708F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60218" y="1334185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4DB5B9E9-555F-47FC-9A99-880358EDC7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60215" y="3095897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FD19340C-C62E-432B-A393-5CA1FD1C0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0213" y="4857611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4C1F6871-32D0-41A4-8CE2-489B81AAE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6942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800C604D-0CDB-4AF7-BB26-93EC758F6A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65264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679C8131-C40D-4EA7-9C2B-59EB1B9378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3586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noFill/>
          <a:ln w="44450"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241300" dist="762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800" dirty="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71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25712997-5FF1-45B8-BB5B-17305662A3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7329" y="1812067"/>
            <a:ext cx="4425733" cy="3698629"/>
          </a:xfrm>
          <a:custGeom>
            <a:avLst/>
            <a:gdLst>
              <a:gd name="connsiteX0" fmla="*/ 4224357 w 4425733"/>
              <a:gd name="connsiteY0" fmla="*/ 2324590 h 3698629"/>
              <a:gd name="connsiteX1" fmla="*/ 4382088 w 4425733"/>
              <a:gd name="connsiteY1" fmla="*/ 2980423 h 3698629"/>
              <a:gd name="connsiteX2" fmla="*/ 1395833 w 4425733"/>
              <a:gd name="connsiteY2" fmla="*/ 3698629 h 3698629"/>
              <a:gd name="connsiteX3" fmla="*/ 1238102 w 4425733"/>
              <a:gd name="connsiteY3" fmla="*/ 3042796 h 3698629"/>
              <a:gd name="connsiteX4" fmla="*/ 3427243 w 4425733"/>
              <a:gd name="connsiteY4" fmla="*/ 1696615 h 3698629"/>
              <a:gd name="connsiteX5" fmla="*/ 3584974 w 4425733"/>
              <a:gd name="connsiteY5" fmla="*/ 2352449 h 3698629"/>
              <a:gd name="connsiteX6" fmla="*/ 211770 w 4425733"/>
              <a:gd name="connsiteY6" fmla="*/ 3163718 h 3698629"/>
              <a:gd name="connsiteX7" fmla="*/ 54040 w 4425733"/>
              <a:gd name="connsiteY7" fmla="*/ 2507884 h 3698629"/>
              <a:gd name="connsiteX8" fmla="*/ 4268002 w 4425733"/>
              <a:gd name="connsiteY8" fmla="*/ 674727 h 3698629"/>
              <a:gd name="connsiteX9" fmla="*/ 4425733 w 4425733"/>
              <a:gd name="connsiteY9" fmla="*/ 1330560 h 3698629"/>
              <a:gd name="connsiteX10" fmla="*/ 595531 w 4425733"/>
              <a:gd name="connsiteY10" fmla="*/ 2251739 h 3698629"/>
              <a:gd name="connsiteX11" fmla="*/ 437800 w 4425733"/>
              <a:gd name="connsiteY11" fmla="*/ 1595906 h 3698629"/>
              <a:gd name="connsiteX12" fmla="*/ 3665284 w 4425733"/>
              <a:gd name="connsiteY12" fmla="*/ 0 h 3698629"/>
              <a:gd name="connsiteX13" fmla="*/ 3823015 w 4425733"/>
              <a:gd name="connsiteY13" fmla="*/ 655834 h 3698629"/>
              <a:gd name="connsiteX14" fmla="*/ 157731 w 4425733"/>
              <a:gd name="connsiteY14" fmla="*/ 1537349 h 3698629"/>
              <a:gd name="connsiteX15" fmla="*/ 0 w 4425733"/>
              <a:gd name="connsiteY15" fmla="*/ 881516 h 369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25733" h="3698629">
                <a:moveTo>
                  <a:pt x="4224357" y="2324590"/>
                </a:moveTo>
                <a:lnTo>
                  <a:pt x="4382088" y="2980423"/>
                </a:lnTo>
                <a:lnTo>
                  <a:pt x="1395833" y="3698629"/>
                </a:lnTo>
                <a:lnTo>
                  <a:pt x="1238102" y="3042796"/>
                </a:lnTo>
                <a:close/>
                <a:moveTo>
                  <a:pt x="3427243" y="1696615"/>
                </a:moveTo>
                <a:lnTo>
                  <a:pt x="3584974" y="2352449"/>
                </a:lnTo>
                <a:lnTo>
                  <a:pt x="211770" y="3163718"/>
                </a:lnTo>
                <a:lnTo>
                  <a:pt x="54040" y="2507884"/>
                </a:lnTo>
                <a:close/>
                <a:moveTo>
                  <a:pt x="4268002" y="674727"/>
                </a:moveTo>
                <a:lnTo>
                  <a:pt x="4425733" y="1330560"/>
                </a:lnTo>
                <a:lnTo>
                  <a:pt x="595531" y="2251739"/>
                </a:lnTo>
                <a:lnTo>
                  <a:pt x="437800" y="1595906"/>
                </a:lnTo>
                <a:close/>
                <a:moveTo>
                  <a:pt x="3665284" y="0"/>
                </a:moveTo>
                <a:lnTo>
                  <a:pt x="3823015" y="655834"/>
                </a:lnTo>
                <a:lnTo>
                  <a:pt x="157731" y="1537349"/>
                </a:lnTo>
                <a:lnTo>
                  <a:pt x="0" y="881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B9EB2-0717-409A-B1C1-EC7F80FF8E51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2DDA3C-55E3-436C-8907-1B92F441DF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4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70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1797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pos="2774" userDrawn="1">
          <p15:clr>
            <a:srgbClr val="F26B43"/>
          </p15:clr>
        </p15:guide>
        <p15:guide id="10" pos="4906" userDrawn="1">
          <p15:clr>
            <a:srgbClr val="F26B43"/>
          </p15:clr>
        </p15:guide>
        <p15:guide id="11" orient="horz" pos="1253" userDrawn="1">
          <p15:clr>
            <a:srgbClr val="F26B43"/>
          </p15:clr>
        </p15:guide>
        <p15:guide id="12" orient="horz" pos="3430" userDrawn="1">
          <p15:clr>
            <a:srgbClr val="F26B43"/>
          </p15:clr>
        </p15:guide>
        <p15:guide id="13" pos="1708" userDrawn="1">
          <p15:clr>
            <a:srgbClr val="F26B43"/>
          </p15:clr>
        </p15:guide>
        <p15:guide id="14" pos="59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909192" y="2652141"/>
            <a:ext cx="7406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免费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模板下载，精品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模板，雷锋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-WWW.LFPPT.COM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每天更新</a:t>
            </a:r>
            <a:r>
              <a:rPr lang="en-US" altLang="zh-CN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900" dirty="0">
                <a:noFill/>
                <a:effectLst>
                  <a:outerShdw sx="1000" sy="1000" algn="ctr" rotWithShape="0">
                    <a:schemeClr val="tx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59528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ppt.com/pptmb.html" TargetMode="External"/><Relationship Id="rId2" Type="http://schemas.openxmlformats.org/officeDocument/2006/relationships/hyperlink" Target="http://www.lfppt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lfppt.com/zchb.html" TargetMode="External"/><Relationship Id="rId5" Type="http://schemas.openxmlformats.org/officeDocument/2006/relationships/hyperlink" Target="http://www.lfppt.com/jldb_67.html" TargetMode="External"/><Relationship Id="rId4" Type="http://schemas.openxmlformats.org/officeDocument/2006/relationships/hyperlink" Target="http://www.lfppt.com/pptmb_14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EEF45B-334A-4C77-89CA-F2B17AED3C02}"/>
              </a:ext>
            </a:extLst>
          </p:cNvPr>
          <p:cNvGrpSpPr/>
          <p:nvPr/>
        </p:nvGrpSpPr>
        <p:grpSpPr>
          <a:xfrm>
            <a:off x="1" y="6282999"/>
            <a:ext cx="12191999" cy="582256"/>
            <a:chOff x="1" y="6282999"/>
            <a:chExt cx="12191999" cy="582256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F97935B-84A9-47C6-BCC7-D335B49A7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3063" y="6282999"/>
              <a:ext cx="2228937" cy="582256"/>
            </a:xfrm>
            <a:custGeom>
              <a:avLst/>
              <a:gdLst>
                <a:gd name="connsiteX0" fmla="*/ 0 w 2228937"/>
                <a:gd name="connsiteY0" fmla="*/ 0 h 582256"/>
                <a:gd name="connsiteX1" fmla="*/ 2228937 w 2228937"/>
                <a:gd name="connsiteY1" fmla="*/ 0 h 582256"/>
                <a:gd name="connsiteX2" fmla="*/ 2228937 w 2228937"/>
                <a:gd name="connsiteY2" fmla="*/ 582256 h 582256"/>
                <a:gd name="connsiteX3" fmla="*/ 693684 w 2228937"/>
                <a:gd name="connsiteY3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937" h="582256">
                  <a:moveTo>
                    <a:pt x="0" y="0"/>
                  </a:moveTo>
                  <a:lnTo>
                    <a:pt x="2228937" y="0"/>
                  </a:lnTo>
                  <a:lnTo>
                    <a:pt x="2228937" y="582256"/>
                  </a:lnTo>
                  <a:lnTo>
                    <a:pt x="693684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6B44F3D-06BE-4222-8431-C6128D95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6282999"/>
              <a:ext cx="10246827" cy="582256"/>
            </a:xfrm>
            <a:custGeom>
              <a:avLst/>
              <a:gdLst>
                <a:gd name="connsiteX0" fmla="*/ 0 w 10246827"/>
                <a:gd name="connsiteY0" fmla="*/ 0 h 582256"/>
                <a:gd name="connsiteX1" fmla="*/ 133350 w 10246827"/>
                <a:gd name="connsiteY1" fmla="*/ 0 h 582256"/>
                <a:gd name="connsiteX2" fmla="*/ 9405329 w 10246827"/>
                <a:gd name="connsiteY2" fmla="*/ 0 h 582256"/>
                <a:gd name="connsiteX3" fmla="*/ 9538679 w 10246827"/>
                <a:gd name="connsiteY3" fmla="*/ 0 h 582256"/>
                <a:gd name="connsiteX4" fmla="*/ 10246827 w 10246827"/>
                <a:gd name="connsiteY4" fmla="*/ 582256 h 582256"/>
                <a:gd name="connsiteX5" fmla="*/ 0 w 10246827"/>
                <a:gd name="connsiteY5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6827" h="582256">
                  <a:moveTo>
                    <a:pt x="0" y="0"/>
                  </a:moveTo>
                  <a:lnTo>
                    <a:pt x="133350" y="0"/>
                  </a:lnTo>
                  <a:lnTo>
                    <a:pt x="9405329" y="0"/>
                  </a:lnTo>
                  <a:lnTo>
                    <a:pt x="9538679" y="0"/>
                  </a:lnTo>
                  <a:lnTo>
                    <a:pt x="10246827" y="582256"/>
                  </a:lnTo>
                  <a:lnTo>
                    <a:pt x="0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>
            <a:off x="-3175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>
            <a:off x="-3175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>
            <a:off x="7714210" y="0"/>
            <a:ext cx="2233730" cy="661884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93A4B8-02FE-4362-B027-8A9D41504AC2}"/>
              </a:ext>
            </a:extLst>
          </p:cNvPr>
          <p:cNvSpPr txBox="1"/>
          <p:nvPr/>
        </p:nvSpPr>
        <p:spPr>
          <a:xfrm>
            <a:off x="6096000" y="1886312"/>
            <a:ext cx="521615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dirty="0">
                <a:latin typeface="Century Gothic" panose="020B0502020202020204" pitchFamily="34" charset="0"/>
                <a:ea typeface="微软雅黑" panose="020B0503020204020204" pitchFamily="34" charset="-122"/>
              </a:rPr>
              <a:t>营销</a:t>
            </a:r>
            <a:r>
              <a:rPr lang="zh-CN" altLang="en-US" sz="6000" b="1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执行方案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9C0F344-3688-4777-BAC7-728F92B28390}"/>
              </a:ext>
            </a:extLst>
          </p:cNvPr>
          <p:cNvSpPr txBox="1"/>
          <p:nvPr/>
        </p:nvSpPr>
        <p:spPr>
          <a:xfrm>
            <a:off x="6591301" y="3010034"/>
            <a:ext cx="470815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2DC4B16-A9EB-42E3-9435-5DA2EB2DDFAC}"/>
              </a:ext>
            </a:extLst>
          </p:cNvPr>
          <p:cNvSpPr txBox="1"/>
          <p:nvPr/>
        </p:nvSpPr>
        <p:spPr>
          <a:xfrm>
            <a:off x="6096000" y="1443038"/>
            <a:ext cx="521615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dirty="0">
                <a:latin typeface="Century Gothic" panose="020B0502020202020204" pitchFamily="34" charset="0"/>
                <a:ea typeface="微软雅黑" panose="020B0503020204020204" pitchFamily="34" charset="-122"/>
              </a:rPr>
              <a:t>BUSINESS PLAN</a:t>
            </a:r>
            <a:endParaRPr lang="zh-CN" altLang="en-US" sz="28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92541A5-D986-4F31-9029-6ECC18E020CF}"/>
              </a:ext>
            </a:extLst>
          </p:cNvPr>
          <p:cNvSpPr txBox="1"/>
          <p:nvPr/>
        </p:nvSpPr>
        <p:spPr>
          <a:xfrm>
            <a:off x="726474" y="4258504"/>
            <a:ext cx="23215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汇报：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A114D8-D092-4739-9751-F41C9076C18C}"/>
              </a:ext>
            </a:extLst>
          </p:cNvPr>
          <p:cNvSpPr txBox="1"/>
          <p:nvPr/>
        </p:nvSpPr>
        <p:spPr>
          <a:xfrm>
            <a:off x="726474" y="4772175"/>
            <a:ext cx="23215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部门：销售部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AD49FFE-9286-46D0-878F-E6EC83442404}"/>
              </a:ext>
            </a:extLst>
          </p:cNvPr>
          <p:cNvSpPr/>
          <p:nvPr/>
        </p:nvSpPr>
        <p:spPr>
          <a:xfrm>
            <a:off x="9315609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椭圆 3">
            <a:extLst>
              <a:ext uri="{FF2B5EF4-FFF2-40B4-BE49-F238E27FC236}">
                <a16:creationId xmlns:a16="http://schemas.microsoft.com/office/drawing/2014/main" id="{0D910F47-8909-419F-96C2-951ABC97B273}"/>
              </a:ext>
            </a:extLst>
          </p:cNvPr>
          <p:cNvSpPr/>
          <p:nvPr/>
        </p:nvSpPr>
        <p:spPr>
          <a:xfrm>
            <a:off x="9439601" y="3946865"/>
            <a:ext cx="190514" cy="18477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9C72B99-87C3-4718-AD23-636B78C758A9}"/>
              </a:ext>
            </a:extLst>
          </p:cNvPr>
          <p:cNvSpPr/>
          <p:nvPr/>
        </p:nvSpPr>
        <p:spPr>
          <a:xfrm>
            <a:off x="10031318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5" name="椭圆 8">
            <a:extLst>
              <a:ext uri="{FF2B5EF4-FFF2-40B4-BE49-F238E27FC236}">
                <a16:creationId xmlns:a16="http://schemas.microsoft.com/office/drawing/2014/main" id="{7A35DA74-EC95-40FB-8EDF-92A4249F8B41}"/>
              </a:ext>
            </a:extLst>
          </p:cNvPr>
          <p:cNvSpPr/>
          <p:nvPr/>
        </p:nvSpPr>
        <p:spPr>
          <a:xfrm>
            <a:off x="10162323" y="3943998"/>
            <a:ext cx="176487" cy="190514"/>
          </a:xfrm>
          <a:custGeom>
            <a:avLst/>
            <a:gdLst>
              <a:gd name="connsiteX0" fmla="*/ 250789 w 563817"/>
              <a:gd name="connsiteY0" fmla="*/ 546529 h 608627"/>
              <a:gd name="connsiteX1" fmla="*/ 313028 w 563817"/>
              <a:gd name="connsiteY1" fmla="*/ 546529 h 608627"/>
              <a:gd name="connsiteX2" fmla="*/ 313028 w 563817"/>
              <a:gd name="connsiteY2" fmla="*/ 577578 h 608627"/>
              <a:gd name="connsiteX3" fmla="*/ 281909 w 563817"/>
              <a:gd name="connsiteY3" fmla="*/ 608627 h 608627"/>
              <a:gd name="connsiteX4" fmla="*/ 250789 w 563817"/>
              <a:gd name="connsiteY4" fmla="*/ 577578 h 608627"/>
              <a:gd name="connsiteX5" fmla="*/ 464320 w 563817"/>
              <a:gd name="connsiteY5" fmla="*/ 405681 h 608627"/>
              <a:gd name="connsiteX6" fmla="*/ 526488 w 563817"/>
              <a:gd name="connsiteY6" fmla="*/ 405681 h 608627"/>
              <a:gd name="connsiteX7" fmla="*/ 526488 w 563817"/>
              <a:gd name="connsiteY7" fmla="*/ 577572 h 608627"/>
              <a:gd name="connsiteX8" fmla="*/ 495404 w 563817"/>
              <a:gd name="connsiteY8" fmla="*/ 608627 h 608627"/>
              <a:gd name="connsiteX9" fmla="*/ 464320 w 563817"/>
              <a:gd name="connsiteY9" fmla="*/ 577572 h 608627"/>
              <a:gd name="connsiteX10" fmla="*/ 233217 w 563817"/>
              <a:gd name="connsiteY10" fmla="*/ 343583 h 608627"/>
              <a:gd name="connsiteX11" fmla="*/ 330600 w 563817"/>
              <a:gd name="connsiteY11" fmla="*/ 343583 h 608627"/>
              <a:gd name="connsiteX12" fmla="*/ 350357 w 563817"/>
              <a:gd name="connsiteY12" fmla="*/ 363308 h 608627"/>
              <a:gd name="connsiteX13" fmla="*/ 350357 w 563817"/>
              <a:gd name="connsiteY13" fmla="*/ 485538 h 608627"/>
              <a:gd name="connsiteX14" fmla="*/ 330600 w 563817"/>
              <a:gd name="connsiteY14" fmla="*/ 505107 h 608627"/>
              <a:gd name="connsiteX15" fmla="*/ 233217 w 563817"/>
              <a:gd name="connsiteY15" fmla="*/ 505107 h 608627"/>
              <a:gd name="connsiteX16" fmla="*/ 213460 w 563817"/>
              <a:gd name="connsiteY16" fmla="*/ 485538 h 608627"/>
              <a:gd name="connsiteX17" fmla="*/ 213460 w 563817"/>
              <a:gd name="connsiteY17" fmla="*/ 363308 h 608627"/>
              <a:gd name="connsiteX18" fmla="*/ 233217 w 563817"/>
              <a:gd name="connsiteY18" fmla="*/ 343583 h 608627"/>
              <a:gd name="connsiteX19" fmla="*/ 37329 w 563817"/>
              <a:gd name="connsiteY19" fmla="*/ 314722 h 608627"/>
              <a:gd name="connsiteX20" fmla="*/ 99497 w 563817"/>
              <a:gd name="connsiteY20" fmla="*/ 314722 h 608627"/>
              <a:gd name="connsiteX21" fmla="*/ 99497 w 563817"/>
              <a:gd name="connsiteY21" fmla="*/ 577575 h 608627"/>
              <a:gd name="connsiteX22" fmla="*/ 68413 w 563817"/>
              <a:gd name="connsiteY22" fmla="*/ 608627 h 608627"/>
              <a:gd name="connsiteX23" fmla="*/ 37329 w 563817"/>
              <a:gd name="connsiteY23" fmla="*/ 577575 h 608627"/>
              <a:gd name="connsiteX24" fmla="*/ 446737 w 563817"/>
              <a:gd name="connsiteY24" fmla="*/ 202946 h 608627"/>
              <a:gd name="connsiteX25" fmla="*/ 544226 w 563817"/>
              <a:gd name="connsiteY25" fmla="*/ 202946 h 608627"/>
              <a:gd name="connsiteX26" fmla="*/ 563817 w 563817"/>
              <a:gd name="connsiteY26" fmla="*/ 222507 h 608627"/>
              <a:gd name="connsiteX27" fmla="*/ 563817 w 563817"/>
              <a:gd name="connsiteY27" fmla="*/ 344684 h 608627"/>
              <a:gd name="connsiteX28" fmla="*/ 544226 w 563817"/>
              <a:gd name="connsiteY28" fmla="*/ 364400 h 608627"/>
              <a:gd name="connsiteX29" fmla="*/ 446737 w 563817"/>
              <a:gd name="connsiteY29" fmla="*/ 364400 h 608627"/>
              <a:gd name="connsiteX30" fmla="*/ 426991 w 563817"/>
              <a:gd name="connsiteY30" fmla="*/ 344684 h 608627"/>
              <a:gd name="connsiteX31" fmla="*/ 426991 w 563817"/>
              <a:gd name="connsiteY31" fmla="*/ 222507 h 608627"/>
              <a:gd name="connsiteX32" fmla="*/ 446737 w 563817"/>
              <a:gd name="connsiteY32" fmla="*/ 202946 h 608627"/>
              <a:gd name="connsiteX33" fmla="*/ 19591 w 563817"/>
              <a:gd name="connsiteY33" fmla="*/ 111776 h 608627"/>
              <a:gd name="connsiteX34" fmla="*/ 117080 w 563817"/>
              <a:gd name="connsiteY34" fmla="*/ 111776 h 608627"/>
              <a:gd name="connsiteX35" fmla="*/ 136826 w 563817"/>
              <a:gd name="connsiteY35" fmla="*/ 131501 h 608627"/>
              <a:gd name="connsiteX36" fmla="*/ 136826 w 563817"/>
              <a:gd name="connsiteY36" fmla="*/ 253576 h 608627"/>
              <a:gd name="connsiteX37" fmla="*/ 117080 w 563817"/>
              <a:gd name="connsiteY37" fmla="*/ 273300 h 608627"/>
              <a:gd name="connsiteX38" fmla="*/ 19591 w 563817"/>
              <a:gd name="connsiteY38" fmla="*/ 273300 h 608627"/>
              <a:gd name="connsiteX39" fmla="*/ 0 w 563817"/>
              <a:gd name="connsiteY39" fmla="*/ 253576 h 608627"/>
              <a:gd name="connsiteX40" fmla="*/ 0 w 563817"/>
              <a:gd name="connsiteY40" fmla="*/ 131501 h 608627"/>
              <a:gd name="connsiteX41" fmla="*/ 19591 w 563817"/>
              <a:gd name="connsiteY41" fmla="*/ 111776 h 608627"/>
              <a:gd name="connsiteX42" fmla="*/ 495404 w 563817"/>
              <a:gd name="connsiteY42" fmla="*/ 0 h 608627"/>
              <a:gd name="connsiteX43" fmla="*/ 526488 w 563817"/>
              <a:gd name="connsiteY43" fmla="*/ 31049 h 608627"/>
              <a:gd name="connsiteX44" fmla="*/ 526488 w 563817"/>
              <a:gd name="connsiteY44" fmla="*/ 161454 h 608627"/>
              <a:gd name="connsiteX45" fmla="*/ 464320 w 563817"/>
              <a:gd name="connsiteY45" fmla="*/ 161454 h 608627"/>
              <a:gd name="connsiteX46" fmla="*/ 464320 w 563817"/>
              <a:gd name="connsiteY46" fmla="*/ 31049 h 608627"/>
              <a:gd name="connsiteX47" fmla="*/ 495404 w 563817"/>
              <a:gd name="connsiteY47" fmla="*/ 0 h 608627"/>
              <a:gd name="connsiteX48" fmla="*/ 281909 w 563817"/>
              <a:gd name="connsiteY48" fmla="*/ 0 h 608627"/>
              <a:gd name="connsiteX49" fmla="*/ 313028 w 563817"/>
              <a:gd name="connsiteY49" fmla="*/ 31053 h 608627"/>
              <a:gd name="connsiteX50" fmla="*/ 313028 w 563817"/>
              <a:gd name="connsiteY50" fmla="*/ 302302 h 608627"/>
              <a:gd name="connsiteX51" fmla="*/ 250789 w 563817"/>
              <a:gd name="connsiteY51" fmla="*/ 302302 h 608627"/>
              <a:gd name="connsiteX52" fmla="*/ 250789 w 563817"/>
              <a:gd name="connsiteY52" fmla="*/ 31053 h 608627"/>
              <a:gd name="connsiteX53" fmla="*/ 281909 w 563817"/>
              <a:gd name="connsiteY53" fmla="*/ 0 h 608627"/>
              <a:gd name="connsiteX54" fmla="*/ 68413 w 563817"/>
              <a:gd name="connsiteY54" fmla="*/ 0 h 608627"/>
              <a:gd name="connsiteX55" fmla="*/ 99497 w 563817"/>
              <a:gd name="connsiteY55" fmla="*/ 31061 h 608627"/>
              <a:gd name="connsiteX56" fmla="*/ 99497 w 563817"/>
              <a:gd name="connsiteY56" fmla="*/ 70354 h 608627"/>
              <a:gd name="connsiteX57" fmla="*/ 37329 w 563817"/>
              <a:gd name="connsiteY57" fmla="*/ 70354 h 608627"/>
              <a:gd name="connsiteX58" fmla="*/ 37329 w 563817"/>
              <a:gd name="connsiteY58" fmla="*/ 31061 h 608627"/>
              <a:gd name="connsiteX59" fmla="*/ 68413 w 563817"/>
              <a:gd name="connsiteY59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3817" h="608627">
                <a:moveTo>
                  <a:pt x="250789" y="546529"/>
                </a:moveTo>
                <a:lnTo>
                  <a:pt x="313028" y="546529"/>
                </a:lnTo>
                <a:lnTo>
                  <a:pt x="313028" y="577578"/>
                </a:lnTo>
                <a:cubicBezTo>
                  <a:pt x="313028" y="594655"/>
                  <a:pt x="299024" y="608627"/>
                  <a:pt x="281909" y="608627"/>
                </a:cubicBezTo>
                <a:cubicBezTo>
                  <a:pt x="264793" y="608627"/>
                  <a:pt x="250789" y="594655"/>
                  <a:pt x="250789" y="577578"/>
                </a:cubicBezTo>
                <a:close/>
                <a:moveTo>
                  <a:pt x="464320" y="405681"/>
                </a:moveTo>
                <a:lnTo>
                  <a:pt x="526488" y="405681"/>
                </a:lnTo>
                <a:lnTo>
                  <a:pt x="526488" y="577572"/>
                </a:lnTo>
                <a:cubicBezTo>
                  <a:pt x="526488" y="594652"/>
                  <a:pt x="512656" y="608627"/>
                  <a:pt x="495404" y="608627"/>
                </a:cubicBezTo>
                <a:cubicBezTo>
                  <a:pt x="478308" y="608627"/>
                  <a:pt x="464320" y="594652"/>
                  <a:pt x="464320" y="577572"/>
                </a:cubicBezTo>
                <a:close/>
                <a:moveTo>
                  <a:pt x="233217" y="343583"/>
                </a:moveTo>
                <a:lnTo>
                  <a:pt x="330600" y="343583"/>
                </a:lnTo>
                <a:cubicBezTo>
                  <a:pt x="341490" y="343583"/>
                  <a:pt x="350357" y="352436"/>
                  <a:pt x="350357" y="363308"/>
                </a:cubicBezTo>
                <a:lnTo>
                  <a:pt x="350357" y="485538"/>
                </a:lnTo>
                <a:cubicBezTo>
                  <a:pt x="350357" y="496410"/>
                  <a:pt x="341490" y="505107"/>
                  <a:pt x="330600" y="505107"/>
                </a:cubicBezTo>
                <a:lnTo>
                  <a:pt x="233217" y="505107"/>
                </a:lnTo>
                <a:cubicBezTo>
                  <a:pt x="222327" y="505107"/>
                  <a:pt x="213460" y="496410"/>
                  <a:pt x="213460" y="485538"/>
                </a:cubicBezTo>
                <a:lnTo>
                  <a:pt x="213460" y="363308"/>
                </a:lnTo>
                <a:cubicBezTo>
                  <a:pt x="213460" y="352436"/>
                  <a:pt x="222327" y="343583"/>
                  <a:pt x="233217" y="343583"/>
                </a:cubicBezTo>
                <a:close/>
                <a:moveTo>
                  <a:pt x="37329" y="314722"/>
                </a:moveTo>
                <a:lnTo>
                  <a:pt x="99497" y="314722"/>
                </a:lnTo>
                <a:lnTo>
                  <a:pt x="99497" y="577575"/>
                </a:lnTo>
                <a:cubicBezTo>
                  <a:pt x="99497" y="594654"/>
                  <a:pt x="85509" y="608627"/>
                  <a:pt x="68413" y="608627"/>
                </a:cubicBezTo>
                <a:cubicBezTo>
                  <a:pt x="51161" y="608627"/>
                  <a:pt x="37329" y="594654"/>
                  <a:pt x="37329" y="577575"/>
                </a:cubicBezTo>
                <a:close/>
                <a:moveTo>
                  <a:pt x="446737" y="202946"/>
                </a:moveTo>
                <a:lnTo>
                  <a:pt x="544226" y="202946"/>
                </a:lnTo>
                <a:cubicBezTo>
                  <a:pt x="555110" y="202946"/>
                  <a:pt x="563817" y="211640"/>
                  <a:pt x="563817" y="222507"/>
                </a:cubicBezTo>
                <a:lnTo>
                  <a:pt x="563817" y="344684"/>
                </a:lnTo>
                <a:cubicBezTo>
                  <a:pt x="563817" y="355551"/>
                  <a:pt x="555110" y="364400"/>
                  <a:pt x="544226" y="364400"/>
                </a:cubicBezTo>
                <a:lnTo>
                  <a:pt x="446737" y="364400"/>
                </a:lnTo>
                <a:cubicBezTo>
                  <a:pt x="435854" y="364400"/>
                  <a:pt x="426991" y="355551"/>
                  <a:pt x="426991" y="344684"/>
                </a:cubicBezTo>
                <a:lnTo>
                  <a:pt x="426991" y="222507"/>
                </a:lnTo>
                <a:cubicBezTo>
                  <a:pt x="426991" y="211640"/>
                  <a:pt x="435854" y="202946"/>
                  <a:pt x="446737" y="202946"/>
                </a:cubicBezTo>
                <a:close/>
                <a:moveTo>
                  <a:pt x="19591" y="111776"/>
                </a:moveTo>
                <a:lnTo>
                  <a:pt x="117080" y="111776"/>
                </a:lnTo>
                <a:cubicBezTo>
                  <a:pt x="127963" y="111776"/>
                  <a:pt x="136826" y="120629"/>
                  <a:pt x="136826" y="131501"/>
                </a:cubicBezTo>
                <a:lnTo>
                  <a:pt x="136826" y="253576"/>
                </a:lnTo>
                <a:cubicBezTo>
                  <a:pt x="136826" y="264447"/>
                  <a:pt x="127963" y="273300"/>
                  <a:pt x="117080" y="273300"/>
                </a:cubicBezTo>
                <a:lnTo>
                  <a:pt x="19591" y="273300"/>
                </a:lnTo>
                <a:cubicBezTo>
                  <a:pt x="8707" y="273300"/>
                  <a:pt x="0" y="264447"/>
                  <a:pt x="0" y="253576"/>
                </a:cubicBezTo>
                <a:lnTo>
                  <a:pt x="0" y="131501"/>
                </a:lnTo>
                <a:cubicBezTo>
                  <a:pt x="0" y="120629"/>
                  <a:pt x="8707" y="111776"/>
                  <a:pt x="19591" y="111776"/>
                </a:cubicBezTo>
                <a:close/>
                <a:moveTo>
                  <a:pt x="495404" y="0"/>
                </a:moveTo>
                <a:cubicBezTo>
                  <a:pt x="512656" y="0"/>
                  <a:pt x="526488" y="13972"/>
                  <a:pt x="526488" y="31049"/>
                </a:cubicBezTo>
                <a:lnTo>
                  <a:pt x="526488" y="161454"/>
                </a:lnTo>
                <a:lnTo>
                  <a:pt x="464320" y="161454"/>
                </a:lnTo>
                <a:lnTo>
                  <a:pt x="464320" y="31049"/>
                </a:lnTo>
                <a:cubicBezTo>
                  <a:pt x="464320" y="13972"/>
                  <a:pt x="478308" y="0"/>
                  <a:pt x="495404" y="0"/>
                </a:cubicBezTo>
                <a:close/>
                <a:moveTo>
                  <a:pt x="281909" y="0"/>
                </a:moveTo>
                <a:cubicBezTo>
                  <a:pt x="299024" y="0"/>
                  <a:pt x="313028" y="13974"/>
                  <a:pt x="313028" y="31053"/>
                </a:cubicBezTo>
                <a:lnTo>
                  <a:pt x="313028" y="302302"/>
                </a:lnTo>
                <a:lnTo>
                  <a:pt x="250789" y="302302"/>
                </a:lnTo>
                <a:lnTo>
                  <a:pt x="250789" y="31053"/>
                </a:lnTo>
                <a:cubicBezTo>
                  <a:pt x="250789" y="13974"/>
                  <a:pt x="264793" y="0"/>
                  <a:pt x="281909" y="0"/>
                </a:cubicBezTo>
                <a:close/>
                <a:moveTo>
                  <a:pt x="68413" y="0"/>
                </a:moveTo>
                <a:cubicBezTo>
                  <a:pt x="85509" y="0"/>
                  <a:pt x="99497" y="13978"/>
                  <a:pt x="99497" y="31061"/>
                </a:cubicBezTo>
                <a:lnTo>
                  <a:pt x="99497" y="70354"/>
                </a:lnTo>
                <a:lnTo>
                  <a:pt x="37329" y="70354"/>
                </a:lnTo>
                <a:lnTo>
                  <a:pt x="37329" y="31061"/>
                </a:lnTo>
                <a:cubicBezTo>
                  <a:pt x="37329" y="13978"/>
                  <a:pt x="51161" y="0"/>
                  <a:pt x="684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505F9AB-0085-4425-BECD-91DE09FEDE90}"/>
              </a:ext>
            </a:extLst>
          </p:cNvPr>
          <p:cNvSpPr/>
          <p:nvPr/>
        </p:nvSpPr>
        <p:spPr>
          <a:xfrm>
            <a:off x="10747027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" name="椭圆 16">
            <a:extLst>
              <a:ext uri="{FF2B5EF4-FFF2-40B4-BE49-F238E27FC236}">
                <a16:creationId xmlns:a16="http://schemas.microsoft.com/office/drawing/2014/main" id="{FB5C411C-8214-4638-BEA8-6EEE0507C5FB}"/>
              </a:ext>
            </a:extLst>
          </p:cNvPr>
          <p:cNvSpPr/>
          <p:nvPr/>
        </p:nvSpPr>
        <p:spPr>
          <a:xfrm>
            <a:off x="10871019" y="3944141"/>
            <a:ext cx="190514" cy="19022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93" name="59ca621161ad2">
            <a:hlinkClick r:id="" action="ppaction://media"/>
            <a:extLst>
              <a:ext uri="{FF2B5EF4-FFF2-40B4-BE49-F238E27FC236}">
                <a16:creationId xmlns:a16="http://schemas.microsoft.com/office/drawing/2014/main" id="{86E4C70F-BD56-4FB2-9C27-D572F93B69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6474" y="59472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6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  <p:bldLst>
      <p:bldP spid="75" grpId="0" animBg="1"/>
      <p:bldP spid="14" grpId="0" animBg="1"/>
      <p:bldP spid="48" grpId="0" animBg="1"/>
      <p:bldP spid="72" grpId="0"/>
      <p:bldP spid="73" grpId="0"/>
      <p:bldP spid="76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3E93F943-96C5-40E3-BEF4-5E4D77B456FF}"/>
              </a:ext>
            </a:extLst>
          </p:cNvPr>
          <p:cNvSpPr>
            <a:spLocks/>
          </p:cNvSpPr>
          <p:nvPr/>
        </p:nvSpPr>
        <p:spPr bwMode="auto">
          <a:xfrm>
            <a:off x="5302998" y="3283491"/>
            <a:ext cx="1597069" cy="1598729"/>
          </a:xfrm>
          <a:custGeom>
            <a:avLst/>
            <a:gdLst>
              <a:gd name="T0" fmla="*/ 762755 w 19679"/>
              <a:gd name="T1" fmla="*/ 838126 h 19679"/>
              <a:gd name="T2" fmla="*/ 762755 w 19679"/>
              <a:gd name="T3" fmla="*/ 838126 h 19679"/>
              <a:gd name="T4" fmla="*/ 762755 w 19679"/>
              <a:gd name="T5" fmla="*/ 838126 h 19679"/>
              <a:gd name="T6" fmla="*/ 762755 w 19679"/>
              <a:gd name="T7" fmla="*/ 838126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8"/>
                  <a:pt x="6723" y="20638"/>
                  <a:pt x="2881" y="16796"/>
                </a:cubicBezTo>
                <a:cubicBezTo>
                  <a:pt x="-961" y="12954"/>
                  <a:pt x="-961" y="6724"/>
                  <a:pt x="2881" y="2882"/>
                </a:cubicBezTo>
                <a:cubicBezTo>
                  <a:pt x="6723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5567D14A-A414-4FF0-8AB7-A4305724CB6A}"/>
              </a:ext>
            </a:extLst>
          </p:cNvPr>
          <p:cNvGrpSpPr/>
          <p:nvPr/>
        </p:nvGrpSpPr>
        <p:grpSpPr>
          <a:xfrm>
            <a:off x="4336386" y="2324100"/>
            <a:ext cx="3520786" cy="3515088"/>
            <a:chOff x="4034313" y="1787370"/>
            <a:chExt cx="4123373" cy="4116702"/>
          </a:xfrm>
        </p:grpSpPr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47108794-69B6-4B2D-9859-A37F1EA1FA3D}"/>
                </a:ext>
              </a:extLst>
            </p:cNvPr>
            <p:cNvGrpSpPr/>
            <p:nvPr/>
          </p:nvGrpSpPr>
          <p:grpSpPr>
            <a:xfrm>
              <a:off x="6158273" y="1787370"/>
              <a:ext cx="1685823" cy="1427835"/>
              <a:chOff x="6158273" y="1787370"/>
              <a:chExt cx="1685823" cy="1427835"/>
            </a:xfrm>
          </p:grpSpPr>
          <p:sp>
            <p:nvSpPr>
              <p:cNvPr id="36" name="Freeform: Shape 43">
                <a:extLst>
                  <a:ext uri="{FF2B5EF4-FFF2-40B4-BE49-F238E27FC236}">
                    <a16:creationId xmlns:a16="http://schemas.microsoft.com/office/drawing/2014/main" id="{F6345EFC-97DB-4E5E-9FD3-40BA20021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8273" y="1787370"/>
                <a:ext cx="1685823" cy="1427835"/>
              </a:xfrm>
              <a:custGeom>
                <a:avLst/>
                <a:gdLst>
                  <a:gd name="T0" fmla="*/ 601663 w 21600"/>
                  <a:gd name="T1" fmla="*/ 509588 h 21600"/>
                  <a:gd name="T2" fmla="*/ 601663 w 21600"/>
                  <a:gd name="T3" fmla="*/ 509588 h 21600"/>
                  <a:gd name="T4" fmla="*/ 601663 w 21600"/>
                  <a:gd name="T5" fmla="*/ 509588 h 21600"/>
                  <a:gd name="T6" fmla="*/ 601663 w 21600"/>
                  <a:gd name="T7" fmla="*/ 50958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3292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9217" y="497"/>
                      <a:pt x="17027" y="5981"/>
                      <a:pt x="21600" y="14538"/>
                    </a:cubicBezTo>
                    <a:cubicBezTo>
                      <a:pt x="12030" y="21600"/>
                      <a:pt x="12030" y="21600"/>
                      <a:pt x="12030" y="21600"/>
                    </a:cubicBezTo>
                    <a:cubicBezTo>
                      <a:pt x="9498" y="16865"/>
                      <a:pt x="5065" y="13624"/>
                      <a:pt x="0" y="13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37" name="Group 44">
                <a:extLst>
                  <a:ext uri="{FF2B5EF4-FFF2-40B4-BE49-F238E27FC236}">
                    <a16:creationId xmlns:a16="http://schemas.microsoft.com/office/drawing/2014/main" id="{10E1D769-90D8-433A-8CA7-87327C77A8B0}"/>
                  </a:ext>
                </a:extLst>
              </p:cNvPr>
              <p:cNvGrpSpPr/>
              <p:nvPr/>
            </p:nvGrpSpPr>
            <p:grpSpPr>
              <a:xfrm>
                <a:off x="6684760" y="2233977"/>
                <a:ext cx="464344" cy="464344"/>
                <a:chOff x="3498967" y="3049909"/>
                <a:chExt cx="464344" cy="464344"/>
              </a:xfrm>
              <a:solidFill>
                <a:schemeClr val="bg1"/>
              </a:solidFill>
            </p:grpSpPr>
            <p:sp>
              <p:nvSpPr>
                <p:cNvPr id="38" name="Freeform: Shape 45">
                  <a:extLst>
                    <a:ext uri="{FF2B5EF4-FFF2-40B4-BE49-F238E27FC236}">
                      <a16:creationId xmlns:a16="http://schemas.microsoft.com/office/drawing/2014/main" id="{5E97013B-F2A5-4C0C-99C8-1C7F7C444C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967" y="304990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3499" y="14850"/>
                      </a:moveTo>
                      <a:cubicBezTo>
                        <a:pt x="9772" y="14850"/>
                        <a:pt x="6749" y="11827"/>
                        <a:pt x="6749" y="8100"/>
                      </a:cubicBezTo>
                      <a:cubicBezTo>
                        <a:pt x="6749" y="4372"/>
                        <a:pt x="9772" y="1350"/>
                        <a:pt x="13499" y="1350"/>
                      </a:cubicBezTo>
                      <a:cubicBezTo>
                        <a:pt x="17227" y="1350"/>
                        <a:pt x="20249" y="4372"/>
                        <a:pt x="20249" y="8100"/>
                      </a:cubicBezTo>
                      <a:cubicBezTo>
                        <a:pt x="20249" y="11827"/>
                        <a:pt x="17227" y="14850"/>
                        <a:pt x="13499" y="14850"/>
                      </a:cubicBezTo>
                      <a:moveTo>
                        <a:pt x="3236" y="20042"/>
                      </a:moveTo>
                      <a:cubicBezTo>
                        <a:pt x="3019" y="20266"/>
                        <a:pt x="2718" y="20408"/>
                        <a:pt x="2382" y="20408"/>
                      </a:cubicBezTo>
                      <a:cubicBezTo>
                        <a:pt x="1724" y="20408"/>
                        <a:pt x="1191" y="19875"/>
                        <a:pt x="1191" y="19218"/>
                      </a:cubicBezTo>
                      <a:cubicBezTo>
                        <a:pt x="1191" y="18881"/>
                        <a:pt x="1332" y="18580"/>
                        <a:pt x="1557" y="18363"/>
                      </a:cubicBezTo>
                      <a:lnTo>
                        <a:pt x="1551" y="18358"/>
                      </a:lnTo>
                      <a:lnTo>
                        <a:pt x="6996" y="12913"/>
                      </a:lnTo>
                      <a:cubicBezTo>
                        <a:pt x="7472" y="13555"/>
                        <a:pt x="8039" y="14122"/>
                        <a:pt x="8680" y="14599"/>
                      </a:cubicBezTo>
                      <a:cubicBezTo>
                        <a:pt x="8680" y="14599"/>
                        <a:pt x="3236" y="20042"/>
                        <a:pt x="3236" y="20042"/>
                      </a:cubicBezTo>
                      <a:close/>
                      <a:moveTo>
                        <a:pt x="13499" y="0"/>
                      </a:moveTo>
                      <a:cubicBezTo>
                        <a:pt x="9026" y="0"/>
                        <a:pt x="5399" y="3626"/>
                        <a:pt x="5399" y="8100"/>
                      </a:cubicBezTo>
                      <a:cubicBezTo>
                        <a:pt x="5399" y="9467"/>
                        <a:pt x="5742" y="10754"/>
                        <a:pt x="6341" y="11884"/>
                      </a:cubicBezTo>
                      <a:lnTo>
                        <a:pt x="709" y="17515"/>
                      </a:lnTo>
                      <a:lnTo>
                        <a:pt x="713" y="17520"/>
                      </a:lnTo>
                      <a:cubicBezTo>
                        <a:pt x="274" y="17953"/>
                        <a:pt x="0" y="18552"/>
                        <a:pt x="0" y="19218"/>
                      </a:cubicBezTo>
                      <a:cubicBezTo>
                        <a:pt x="0" y="20533"/>
                        <a:pt x="1066" y="21599"/>
                        <a:pt x="2382" y="21599"/>
                      </a:cubicBezTo>
                      <a:cubicBezTo>
                        <a:pt x="3047" y="21599"/>
                        <a:pt x="3647" y="21326"/>
                        <a:pt x="4079" y="20885"/>
                      </a:cubicBezTo>
                      <a:lnTo>
                        <a:pt x="4078" y="20884"/>
                      </a:lnTo>
                      <a:lnTo>
                        <a:pt x="9708" y="15255"/>
                      </a:lnTo>
                      <a:cubicBezTo>
                        <a:pt x="10839" y="15856"/>
                        <a:pt x="12128" y="16200"/>
                        <a:pt x="13499" y="16200"/>
                      </a:cubicBezTo>
                      <a:cubicBezTo>
                        <a:pt x="17973" y="16200"/>
                        <a:pt x="21600" y="12573"/>
                        <a:pt x="21600" y="8100"/>
                      </a:cubicBezTo>
                      <a:cubicBezTo>
                        <a:pt x="21600" y="3626"/>
                        <a:pt x="17973" y="0"/>
                        <a:pt x="134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46">
                  <a:extLst>
                    <a:ext uri="{FF2B5EF4-FFF2-40B4-BE49-F238E27FC236}">
                      <a16:creationId xmlns:a16="http://schemas.microsoft.com/office/drawing/2014/main" id="{AE342A30-26B7-4F5A-8542-B8F41807BA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7085" y="3122140"/>
                  <a:ext cx="109538" cy="1087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160" y="0"/>
                      </a:moveTo>
                      <a:cubicBezTo>
                        <a:pt x="9025" y="0"/>
                        <a:pt x="0" y="9025"/>
                        <a:pt x="0" y="20160"/>
                      </a:cubicBezTo>
                      <a:cubicBezTo>
                        <a:pt x="0" y="20954"/>
                        <a:pt x="644" y="21600"/>
                        <a:pt x="1440" y="21600"/>
                      </a:cubicBezTo>
                      <a:cubicBezTo>
                        <a:pt x="2235" y="21600"/>
                        <a:pt x="2880" y="20954"/>
                        <a:pt x="2880" y="20160"/>
                      </a:cubicBezTo>
                      <a:cubicBezTo>
                        <a:pt x="2880" y="10618"/>
                        <a:pt x="10617" y="2880"/>
                        <a:pt x="20160" y="2880"/>
                      </a:cubicBezTo>
                      <a:cubicBezTo>
                        <a:pt x="20955" y="2880"/>
                        <a:pt x="21599" y="2234"/>
                        <a:pt x="21599" y="1440"/>
                      </a:cubicBezTo>
                      <a:cubicBezTo>
                        <a:pt x="21599" y="645"/>
                        <a:pt x="20955" y="0"/>
                        <a:pt x="2016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C284D214-2312-4FCE-934D-8C347BDBEB58}"/>
                </a:ext>
              </a:extLst>
            </p:cNvPr>
            <p:cNvGrpSpPr/>
            <p:nvPr/>
          </p:nvGrpSpPr>
          <p:grpSpPr>
            <a:xfrm>
              <a:off x="4339007" y="1787370"/>
              <a:ext cx="1681375" cy="1436731"/>
              <a:chOff x="4339007" y="1787370"/>
              <a:chExt cx="1681375" cy="1436731"/>
            </a:xfrm>
          </p:grpSpPr>
          <p:sp>
            <p:nvSpPr>
              <p:cNvPr id="34" name="Freeform: Shape 41">
                <a:extLst>
                  <a:ext uri="{FF2B5EF4-FFF2-40B4-BE49-F238E27FC236}">
                    <a16:creationId xmlns:a16="http://schemas.microsoft.com/office/drawing/2014/main" id="{8FB351C3-F565-47E8-BC24-3CDD3EAC1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007" y="1787370"/>
                <a:ext cx="1681375" cy="1436731"/>
              </a:xfrm>
              <a:custGeom>
                <a:avLst/>
                <a:gdLst>
                  <a:gd name="T0" fmla="*/ 600075 w 21600"/>
                  <a:gd name="T1" fmla="*/ 512763 h 21600"/>
                  <a:gd name="T2" fmla="*/ 600075 w 21600"/>
                  <a:gd name="T3" fmla="*/ 512763 h 21600"/>
                  <a:gd name="T4" fmla="*/ 600075 w 21600"/>
                  <a:gd name="T5" fmla="*/ 512763 h 21600"/>
                  <a:gd name="T6" fmla="*/ 600075 w 21600"/>
                  <a:gd name="T7" fmla="*/ 5127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599" y="21600"/>
                    </a:moveTo>
                    <a:cubicBezTo>
                      <a:pt x="0" y="14675"/>
                      <a:pt x="0" y="14675"/>
                      <a:pt x="0" y="14675"/>
                    </a:cubicBezTo>
                    <a:cubicBezTo>
                      <a:pt x="4518" y="6100"/>
                      <a:pt x="12282" y="576"/>
                      <a:pt x="20893" y="0"/>
                    </a:cubicBezTo>
                    <a:cubicBezTo>
                      <a:pt x="21599" y="13191"/>
                      <a:pt x="21599" y="13191"/>
                      <a:pt x="21599" y="13191"/>
                    </a:cubicBezTo>
                    <a:cubicBezTo>
                      <a:pt x="16518" y="13521"/>
                      <a:pt x="12140" y="16817"/>
                      <a:pt x="9599" y="21600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42">
                <a:extLst>
                  <a:ext uri="{FF2B5EF4-FFF2-40B4-BE49-F238E27FC236}">
                    <a16:creationId xmlns:a16="http://schemas.microsoft.com/office/drawing/2014/main" id="{7AD497B6-E165-476C-B5C4-1F9CCEBE0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382" y="2240756"/>
                <a:ext cx="465138" cy="464344"/>
              </a:xfrm>
              <a:custGeom>
                <a:avLst/>
                <a:gdLst>
                  <a:gd name="T0" fmla="+- 0 10794 23"/>
                  <a:gd name="T1" fmla="*/ T0 w 21543"/>
                  <a:gd name="T2" fmla="*/ 10800 h 21600"/>
                  <a:gd name="T3" fmla="+- 0 10794 23"/>
                  <a:gd name="T4" fmla="*/ T3 w 21543"/>
                  <a:gd name="T5" fmla="*/ 10800 h 21600"/>
                  <a:gd name="T6" fmla="+- 0 10794 23"/>
                  <a:gd name="T7" fmla="*/ T6 w 21543"/>
                  <a:gd name="T8" fmla="*/ 10800 h 21600"/>
                  <a:gd name="T9" fmla="+- 0 10794 23"/>
                  <a:gd name="T10" fmla="*/ T9 w 2154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3" h="21600">
                    <a:moveTo>
                      <a:pt x="16976" y="19986"/>
                    </a:moveTo>
                    <a:lnTo>
                      <a:pt x="11226" y="17680"/>
                    </a:lnTo>
                    <a:cubicBezTo>
                      <a:pt x="11088" y="17626"/>
                      <a:pt x="10946" y="17608"/>
                      <a:pt x="10806" y="17600"/>
                    </a:cubicBezTo>
                    <a:lnTo>
                      <a:pt x="19660" y="3837"/>
                    </a:lnTo>
                    <a:cubicBezTo>
                      <a:pt x="19660" y="3837"/>
                      <a:pt x="16976" y="19986"/>
                      <a:pt x="16976" y="19986"/>
                    </a:cubicBezTo>
                    <a:close/>
                    <a:moveTo>
                      <a:pt x="6859" y="16244"/>
                    </a:moveTo>
                    <a:cubicBezTo>
                      <a:pt x="6858" y="16242"/>
                      <a:pt x="6855" y="16240"/>
                      <a:pt x="6854" y="16238"/>
                    </a:cubicBezTo>
                    <a:lnTo>
                      <a:pt x="19606" y="2552"/>
                    </a:lnTo>
                    <a:lnTo>
                      <a:pt x="8735" y="19536"/>
                    </a:lnTo>
                    <a:cubicBezTo>
                      <a:pt x="8735" y="19536"/>
                      <a:pt x="6859" y="16244"/>
                      <a:pt x="6859" y="16244"/>
                    </a:cubicBezTo>
                    <a:close/>
                    <a:moveTo>
                      <a:pt x="2111" y="14024"/>
                    </a:moveTo>
                    <a:lnTo>
                      <a:pt x="17712" y="3595"/>
                    </a:lnTo>
                    <a:lnTo>
                      <a:pt x="6369" y="15770"/>
                    </a:lnTo>
                    <a:cubicBezTo>
                      <a:pt x="6309" y="15734"/>
                      <a:pt x="6256" y="15687"/>
                      <a:pt x="6190" y="15660"/>
                    </a:cubicBezTo>
                    <a:cubicBezTo>
                      <a:pt x="6190" y="15660"/>
                      <a:pt x="2111" y="14024"/>
                      <a:pt x="2111" y="14024"/>
                    </a:cubicBezTo>
                    <a:close/>
                    <a:moveTo>
                      <a:pt x="21234" y="108"/>
                    </a:moveTo>
                    <a:cubicBezTo>
                      <a:pt x="21123" y="35"/>
                      <a:pt x="20996" y="0"/>
                      <a:pt x="20868" y="0"/>
                    </a:cubicBezTo>
                    <a:cubicBezTo>
                      <a:pt x="20738" y="0"/>
                      <a:pt x="20608" y="36"/>
                      <a:pt x="20495" y="113"/>
                    </a:cubicBezTo>
                    <a:lnTo>
                      <a:pt x="299" y="13613"/>
                    </a:lnTo>
                    <a:cubicBezTo>
                      <a:pt x="91" y="13751"/>
                      <a:pt x="-23" y="13995"/>
                      <a:pt x="3" y="14244"/>
                    </a:cubicBezTo>
                    <a:cubicBezTo>
                      <a:pt x="28" y="14494"/>
                      <a:pt x="190" y="14708"/>
                      <a:pt x="422" y="14801"/>
                    </a:cubicBezTo>
                    <a:lnTo>
                      <a:pt x="5689" y="16914"/>
                    </a:lnTo>
                    <a:lnTo>
                      <a:pt x="8166" y="21259"/>
                    </a:lnTo>
                    <a:cubicBezTo>
                      <a:pt x="8284" y="21468"/>
                      <a:pt x="8505" y="21597"/>
                      <a:pt x="8743" y="21599"/>
                    </a:cubicBezTo>
                    <a:lnTo>
                      <a:pt x="8751" y="21599"/>
                    </a:lnTo>
                    <a:cubicBezTo>
                      <a:pt x="8987" y="21599"/>
                      <a:pt x="9206" y="21474"/>
                      <a:pt x="9328" y="21271"/>
                    </a:cubicBezTo>
                    <a:lnTo>
                      <a:pt x="10726" y="18934"/>
                    </a:lnTo>
                    <a:lnTo>
                      <a:pt x="17253" y="21551"/>
                    </a:lnTo>
                    <a:cubicBezTo>
                      <a:pt x="17332" y="21584"/>
                      <a:pt x="17418" y="21599"/>
                      <a:pt x="17502" y="21599"/>
                    </a:cubicBezTo>
                    <a:cubicBezTo>
                      <a:pt x="17617" y="21599"/>
                      <a:pt x="17731" y="21571"/>
                      <a:pt x="17832" y="21512"/>
                    </a:cubicBezTo>
                    <a:cubicBezTo>
                      <a:pt x="18010" y="21412"/>
                      <a:pt x="18133" y="21238"/>
                      <a:pt x="18167" y="21035"/>
                    </a:cubicBezTo>
                    <a:lnTo>
                      <a:pt x="21533" y="785"/>
                    </a:lnTo>
                    <a:cubicBezTo>
                      <a:pt x="21576" y="520"/>
                      <a:pt x="21459" y="254"/>
                      <a:pt x="21234" y="10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32E73B36-BE9A-453C-ABDF-B74B0B5F1ED8}"/>
                </a:ext>
              </a:extLst>
            </p:cNvPr>
            <p:cNvGrpSpPr/>
            <p:nvPr/>
          </p:nvGrpSpPr>
          <p:grpSpPr>
            <a:xfrm>
              <a:off x="4034313" y="2912735"/>
              <a:ext cx="1018611" cy="1901556"/>
              <a:chOff x="4034313" y="2912735"/>
              <a:chExt cx="1018611" cy="1901556"/>
            </a:xfrm>
          </p:grpSpPr>
          <p:sp>
            <p:nvSpPr>
              <p:cNvPr id="29" name="Freeform: Shape 36">
                <a:extLst>
                  <a:ext uri="{FF2B5EF4-FFF2-40B4-BE49-F238E27FC236}">
                    <a16:creationId xmlns:a16="http://schemas.microsoft.com/office/drawing/2014/main" id="{22E1076C-8829-4FFD-B665-E5BD722B3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313" y="2912735"/>
                <a:ext cx="1018611" cy="1901556"/>
              </a:xfrm>
              <a:custGeom>
                <a:avLst/>
                <a:gdLst>
                  <a:gd name="T0" fmla="*/ 363519 w 20023"/>
                  <a:gd name="T1" fmla="*/ 678657 h 21600"/>
                  <a:gd name="T2" fmla="*/ 363519 w 20023"/>
                  <a:gd name="T3" fmla="*/ 678657 h 21600"/>
                  <a:gd name="T4" fmla="*/ 363519 w 20023"/>
                  <a:gd name="T5" fmla="*/ 678657 h 21600"/>
                  <a:gd name="T6" fmla="*/ 363519 w 20023"/>
                  <a:gd name="T7" fmla="*/ 67865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23" h="21600">
                    <a:moveTo>
                      <a:pt x="20022" y="16855"/>
                    </a:moveTo>
                    <a:cubicBezTo>
                      <a:pt x="4794" y="21599"/>
                      <a:pt x="4794" y="21599"/>
                      <a:pt x="4794" y="21599"/>
                    </a:cubicBezTo>
                    <a:cubicBezTo>
                      <a:pt x="-1469" y="14858"/>
                      <a:pt x="-1577" y="6805"/>
                      <a:pt x="4363" y="0"/>
                    </a:cubicBezTo>
                    <a:cubicBezTo>
                      <a:pt x="19806" y="4495"/>
                      <a:pt x="19806" y="4495"/>
                      <a:pt x="19806" y="4495"/>
                    </a:cubicBezTo>
                    <a:cubicBezTo>
                      <a:pt x="18186" y="6305"/>
                      <a:pt x="17322" y="8365"/>
                      <a:pt x="17322" y="10550"/>
                    </a:cubicBezTo>
                    <a:cubicBezTo>
                      <a:pt x="17322" y="12860"/>
                      <a:pt x="18294" y="14982"/>
                      <a:pt x="20022" y="168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30" name="Group 37">
                <a:extLst>
                  <a:ext uri="{FF2B5EF4-FFF2-40B4-BE49-F238E27FC236}">
                    <a16:creationId xmlns:a16="http://schemas.microsoft.com/office/drawing/2014/main" id="{24901054-09BA-4E3D-82B6-CF1CEAF49EA1}"/>
                  </a:ext>
                </a:extLst>
              </p:cNvPr>
              <p:cNvGrpSpPr/>
              <p:nvPr/>
            </p:nvGrpSpPr>
            <p:grpSpPr>
              <a:xfrm>
                <a:off x="4286914" y="3667853"/>
                <a:ext cx="465138" cy="391319"/>
                <a:chOff x="5356342" y="3093565"/>
                <a:chExt cx="465138" cy="391319"/>
              </a:xfrm>
              <a:solidFill>
                <a:schemeClr val="bg1"/>
              </a:solidFill>
            </p:grpSpPr>
            <p:sp>
              <p:nvSpPr>
                <p:cNvPr id="31" name="Freeform: Shape 38">
                  <a:extLst>
                    <a:ext uri="{FF2B5EF4-FFF2-40B4-BE49-F238E27FC236}">
                      <a16:creationId xmlns:a16="http://schemas.microsoft.com/office/drawing/2014/main" id="{5FFD216D-6A66-4DF4-88E8-C86443C28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73023" y="3195165"/>
                  <a:ext cx="231775" cy="23177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9">
                  <a:extLst>
                    <a:ext uri="{FF2B5EF4-FFF2-40B4-BE49-F238E27FC236}">
                      <a16:creationId xmlns:a16="http://schemas.microsoft.com/office/drawing/2014/main" id="{E644C60D-B62E-4590-BE85-2AED6E905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0967" y="3253109"/>
                  <a:ext cx="65088" cy="65088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: Shape 40">
                  <a:extLst>
                    <a:ext uri="{FF2B5EF4-FFF2-40B4-BE49-F238E27FC236}">
                      <a16:creationId xmlns:a16="http://schemas.microsoft.com/office/drawing/2014/main" id="{1254F93D-55F4-49F2-A9D1-A179EC0B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6342" y="3093565"/>
                  <a:ext cx="465138" cy="39131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" name="Group 22">
              <a:extLst>
                <a:ext uri="{FF2B5EF4-FFF2-40B4-BE49-F238E27FC236}">
                  <a16:creationId xmlns:a16="http://schemas.microsoft.com/office/drawing/2014/main" id="{81037F0A-AD55-4355-8497-496A2C08E622}"/>
                </a:ext>
              </a:extLst>
            </p:cNvPr>
            <p:cNvGrpSpPr/>
            <p:nvPr/>
          </p:nvGrpSpPr>
          <p:grpSpPr>
            <a:xfrm>
              <a:off x="4379040" y="4489581"/>
              <a:ext cx="1685823" cy="1414491"/>
              <a:chOff x="4379040" y="4489581"/>
              <a:chExt cx="1685823" cy="1414491"/>
            </a:xfrm>
          </p:grpSpPr>
          <p:sp>
            <p:nvSpPr>
              <p:cNvPr id="25" name="Freeform: Shape 32">
                <a:extLst>
                  <a:ext uri="{FF2B5EF4-FFF2-40B4-BE49-F238E27FC236}">
                    <a16:creationId xmlns:a16="http://schemas.microsoft.com/office/drawing/2014/main" id="{325C10E9-956F-46E7-BA60-CC78B4051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040" y="4489581"/>
                <a:ext cx="1685823" cy="1414491"/>
              </a:xfrm>
              <a:custGeom>
                <a:avLst/>
                <a:gdLst>
                  <a:gd name="T0" fmla="*/ 601663 w 21600"/>
                  <a:gd name="T1" fmla="*/ 504825 h 21600"/>
                  <a:gd name="T2" fmla="*/ 601663 w 21600"/>
                  <a:gd name="T3" fmla="*/ 504825 h 21600"/>
                  <a:gd name="T4" fmla="*/ 601663 w 21600"/>
                  <a:gd name="T5" fmla="*/ 504825 h 21600"/>
                  <a:gd name="T6" fmla="*/ 601663 w 21600"/>
                  <a:gd name="T7" fmla="*/ 5048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8153"/>
                    </a:moveTo>
                    <a:cubicBezTo>
                      <a:pt x="21248" y="21600"/>
                      <a:pt x="21248" y="21600"/>
                      <a:pt x="21248" y="21600"/>
                    </a:cubicBezTo>
                    <a:cubicBezTo>
                      <a:pt x="12664" y="21347"/>
                      <a:pt x="4714" y="16052"/>
                      <a:pt x="0" y="7479"/>
                    </a:cubicBezTo>
                    <a:cubicBezTo>
                      <a:pt x="9358" y="0"/>
                      <a:pt x="9358" y="0"/>
                      <a:pt x="9358" y="0"/>
                    </a:cubicBezTo>
                    <a:cubicBezTo>
                      <a:pt x="12030" y="4790"/>
                      <a:pt x="16464" y="7984"/>
                      <a:pt x="21600" y="8153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26" name="Group 33">
                <a:extLst>
                  <a:ext uri="{FF2B5EF4-FFF2-40B4-BE49-F238E27FC236}">
                    <a16:creationId xmlns:a16="http://schemas.microsoft.com/office/drawing/2014/main" id="{657824AB-5154-4857-B939-5C712D09F8F2}"/>
                  </a:ext>
                </a:extLst>
              </p:cNvPr>
              <p:cNvGrpSpPr/>
              <p:nvPr/>
            </p:nvGrpSpPr>
            <p:grpSpPr>
              <a:xfrm>
                <a:off x="5115541" y="5049296"/>
                <a:ext cx="465138" cy="435769"/>
                <a:chOff x="5368132" y="3540125"/>
                <a:chExt cx="465138" cy="435769"/>
              </a:xfrm>
              <a:solidFill>
                <a:schemeClr val="bg1"/>
              </a:solidFill>
            </p:grpSpPr>
            <p:sp>
              <p:nvSpPr>
                <p:cNvPr id="27" name="Freeform: Shape 34">
                  <a:extLst>
                    <a:ext uri="{FF2B5EF4-FFF2-40B4-BE49-F238E27FC236}">
                      <a16:creationId xmlns:a16="http://schemas.microsoft.com/office/drawing/2014/main" id="{A33F5AD5-DE40-41AE-930F-6E2BEC3D1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6869" y="3598069"/>
                  <a:ext cx="347663" cy="2325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699" y="20255"/>
                      </a:moveTo>
                      <a:lnTo>
                        <a:pt x="899" y="20255"/>
                      </a:lnTo>
                      <a:lnTo>
                        <a:pt x="899" y="1350"/>
                      </a:lnTo>
                      <a:lnTo>
                        <a:pt x="20699" y="1350"/>
                      </a:lnTo>
                      <a:cubicBezTo>
                        <a:pt x="20699" y="1350"/>
                        <a:pt x="20699" y="20255"/>
                        <a:pt x="20699" y="20255"/>
                      </a:cubicBezTo>
                      <a:close/>
                      <a:moveTo>
                        <a:pt x="20699" y="0"/>
                      </a:moveTo>
                      <a:lnTo>
                        <a:pt x="899" y="5"/>
                      </a:lnTo>
                      <a:cubicBezTo>
                        <a:pt x="402" y="5"/>
                        <a:pt x="0" y="603"/>
                        <a:pt x="0" y="1350"/>
                      </a:cubicBezTo>
                      <a:lnTo>
                        <a:pt x="0" y="20249"/>
                      </a:lnTo>
                      <a:cubicBezTo>
                        <a:pt x="0" y="20996"/>
                        <a:pt x="402" y="21599"/>
                        <a:pt x="899" y="21599"/>
                      </a:cubicBezTo>
                      <a:lnTo>
                        <a:pt x="20699" y="21599"/>
                      </a:lnTo>
                      <a:cubicBezTo>
                        <a:pt x="21197" y="21599"/>
                        <a:pt x="21600" y="20996"/>
                        <a:pt x="21600" y="20249"/>
                      </a:cubicBezTo>
                      <a:lnTo>
                        <a:pt x="21600" y="1350"/>
                      </a:lnTo>
                      <a:cubicBezTo>
                        <a:pt x="21600" y="603"/>
                        <a:pt x="21197" y="0"/>
                        <a:pt x="20699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: Shape 35">
                  <a:extLst>
                    <a:ext uri="{FF2B5EF4-FFF2-40B4-BE49-F238E27FC236}">
                      <a16:creationId xmlns:a16="http://schemas.microsoft.com/office/drawing/2014/main" id="{052A4C87-5685-4980-9B55-AB8F6431A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132" y="3540125"/>
                  <a:ext cx="465138" cy="4357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6562"/>
                      </a:moveTo>
                      <a:cubicBezTo>
                        <a:pt x="20249" y="16959"/>
                        <a:pt x="19946" y="17282"/>
                        <a:pt x="19575" y="17282"/>
                      </a:cubicBezTo>
                      <a:lnTo>
                        <a:pt x="13499" y="17282"/>
                      </a:lnTo>
                      <a:lnTo>
                        <a:pt x="8099" y="17282"/>
                      </a:lnTo>
                      <a:lnTo>
                        <a:pt x="2024" y="17282"/>
                      </a:lnTo>
                      <a:cubicBezTo>
                        <a:pt x="1651" y="17282"/>
                        <a:pt x="1349" y="16959"/>
                        <a:pt x="1349" y="16562"/>
                      </a:cubicBezTo>
                      <a:lnTo>
                        <a:pt x="1349" y="2160"/>
                      </a:lnTo>
                      <a:cubicBezTo>
                        <a:pt x="1349" y="1762"/>
                        <a:pt x="1651" y="1440"/>
                        <a:pt x="2024" y="1440"/>
                      </a:cubicBezTo>
                      <a:lnTo>
                        <a:pt x="19575" y="1440"/>
                      </a:lnTo>
                      <a:cubicBezTo>
                        <a:pt x="19946" y="1440"/>
                        <a:pt x="20249" y="1762"/>
                        <a:pt x="20249" y="2160"/>
                      </a:cubicBezTo>
                      <a:cubicBezTo>
                        <a:pt x="20249" y="2160"/>
                        <a:pt x="20249" y="16562"/>
                        <a:pt x="20249" y="16562"/>
                      </a:cubicBezTo>
                      <a:close/>
                      <a:moveTo>
                        <a:pt x="19575" y="0"/>
                      </a:moveTo>
                      <a:lnTo>
                        <a:pt x="2024" y="0"/>
                      </a:lnTo>
                      <a:cubicBezTo>
                        <a:pt x="905" y="0"/>
                        <a:pt x="0" y="966"/>
                        <a:pt x="0" y="2160"/>
                      </a:cubicBezTo>
                      <a:lnTo>
                        <a:pt x="0" y="16562"/>
                      </a:lnTo>
                      <a:cubicBezTo>
                        <a:pt x="0" y="17753"/>
                        <a:pt x="903" y="18718"/>
                        <a:pt x="2018" y="18721"/>
                      </a:cubicBezTo>
                      <a:lnTo>
                        <a:pt x="8774" y="18721"/>
                      </a:lnTo>
                      <a:lnTo>
                        <a:pt x="8774" y="19597"/>
                      </a:lnTo>
                      <a:lnTo>
                        <a:pt x="4561" y="20181"/>
                      </a:lnTo>
                      <a:cubicBezTo>
                        <a:pt x="4260" y="20262"/>
                        <a:pt x="4049" y="20549"/>
                        <a:pt x="4049" y="20879"/>
                      </a:cubicBezTo>
                      <a:cubicBezTo>
                        <a:pt x="4049" y="21277"/>
                        <a:pt x="4351" y="21599"/>
                        <a:pt x="4724" y="21599"/>
                      </a:cubicBezTo>
                      <a:lnTo>
                        <a:pt x="16874" y="21599"/>
                      </a:lnTo>
                      <a:cubicBezTo>
                        <a:pt x="17248" y="21599"/>
                        <a:pt x="17549" y="21277"/>
                        <a:pt x="17549" y="20879"/>
                      </a:cubicBezTo>
                      <a:cubicBezTo>
                        <a:pt x="17549" y="20549"/>
                        <a:pt x="17339" y="20262"/>
                        <a:pt x="17038" y="20181"/>
                      </a:cubicBezTo>
                      <a:lnTo>
                        <a:pt x="12824" y="19597"/>
                      </a:lnTo>
                      <a:lnTo>
                        <a:pt x="12824" y="18721"/>
                      </a:lnTo>
                      <a:lnTo>
                        <a:pt x="19581" y="18721"/>
                      </a:lnTo>
                      <a:cubicBezTo>
                        <a:pt x="20696" y="18718"/>
                        <a:pt x="21600" y="17753"/>
                        <a:pt x="21600" y="16562"/>
                      </a:cubicBezTo>
                      <a:lnTo>
                        <a:pt x="21600" y="2160"/>
                      </a:lnTo>
                      <a:cubicBezTo>
                        <a:pt x="21600" y="966"/>
                        <a:pt x="20692" y="0"/>
                        <a:pt x="19575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F3BED745-3E84-4A98-A654-A62D0123BF98}"/>
                </a:ext>
              </a:extLst>
            </p:cNvPr>
            <p:cNvGrpSpPr/>
            <p:nvPr/>
          </p:nvGrpSpPr>
          <p:grpSpPr>
            <a:xfrm>
              <a:off x="7141300" y="2892719"/>
              <a:ext cx="1016386" cy="1899332"/>
              <a:chOff x="7141300" y="2892719"/>
              <a:chExt cx="1016386" cy="1899332"/>
            </a:xfrm>
          </p:grpSpPr>
          <p:sp>
            <p:nvSpPr>
              <p:cNvPr id="20" name="Freeform: Shape 27">
                <a:extLst>
                  <a:ext uri="{FF2B5EF4-FFF2-40B4-BE49-F238E27FC236}">
                    <a16:creationId xmlns:a16="http://schemas.microsoft.com/office/drawing/2014/main" id="{FB088A92-429A-4C7C-86E0-78CF81897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1300" y="2892719"/>
                <a:ext cx="1016386" cy="1899332"/>
              </a:xfrm>
              <a:custGeom>
                <a:avLst/>
                <a:gdLst>
                  <a:gd name="T0" fmla="*/ 362725 w 20053"/>
                  <a:gd name="T1" fmla="*/ 677863 h 21600"/>
                  <a:gd name="T2" fmla="*/ 362725 w 20053"/>
                  <a:gd name="T3" fmla="*/ 677863 h 21600"/>
                  <a:gd name="T4" fmla="*/ 362725 w 20053"/>
                  <a:gd name="T5" fmla="*/ 677863 h 21600"/>
                  <a:gd name="T6" fmla="*/ 362725 w 20053"/>
                  <a:gd name="T7" fmla="*/ 677863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53" h="21600">
                    <a:moveTo>
                      <a:pt x="0" y="4620"/>
                    </a:moveTo>
                    <a:cubicBezTo>
                      <a:pt x="15412" y="0"/>
                      <a:pt x="15412" y="0"/>
                      <a:pt x="15412" y="0"/>
                    </a:cubicBezTo>
                    <a:cubicBezTo>
                      <a:pt x="21599" y="6741"/>
                      <a:pt x="21599" y="14858"/>
                      <a:pt x="15412" y="21599"/>
                    </a:cubicBezTo>
                    <a:cubicBezTo>
                      <a:pt x="0" y="16979"/>
                      <a:pt x="0" y="16979"/>
                      <a:pt x="0" y="16979"/>
                    </a:cubicBezTo>
                    <a:cubicBezTo>
                      <a:pt x="1737" y="15169"/>
                      <a:pt x="2605" y="13047"/>
                      <a:pt x="2605" y="10800"/>
                    </a:cubicBezTo>
                    <a:cubicBezTo>
                      <a:pt x="2605" y="8553"/>
                      <a:pt x="1737" y="6492"/>
                      <a:pt x="0" y="4620"/>
                    </a:cubicBezTo>
                    <a:close/>
                  </a:path>
                </a:pathLst>
              </a:custGeom>
              <a:solidFill>
                <a:srgbClr val="322CA3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21" name="Group 28">
                <a:extLst>
                  <a:ext uri="{FF2B5EF4-FFF2-40B4-BE49-F238E27FC236}">
                    <a16:creationId xmlns:a16="http://schemas.microsoft.com/office/drawing/2014/main" id="{D662B9C6-91B5-4C7E-BF76-DC683E8F2A61}"/>
                  </a:ext>
                </a:extLst>
              </p:cNvPr>
              <p:cNvGrpSpPr/>
              <p:nvPr/>
            </p:nvGrpSpPr>
            <p:grpSpPr>
              <a:xfrm>
                <a:off x="7461470" y="3682140"/>
                <a:ext cx="465138" cy="406400"/>
                <a:chOff x="6357938" y="3535363"/>
                <a:chExt cx="465138" cy="406400"/>
              </a:xfrm>
              <a:solidFill>
                <a:schemeClr val="bg1"/>
              </a:solidFill>
            </p:grpSpPr>
            <p:sp>
              <p:nvSpPr>
                <p:cNvPr id="22" name="Freeform: Shape 29">
                  <a:extLst>
                    <a:ext uri="{FF2B5EF4-FFF2-40B4-BE49-F238E27FC236}">
                      <a16:creationId xmlns:a16="http://schemas.microsoft.com/office/drawing/2014/main" id="{73B7E21A-4A5F-4670-B68A-E04D52311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7938" y="3535363"/>
                  <a:ext cx="465138" cy="3341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951" y="9367"/>
                      </a:moveTo>
                      <a:cubicBezTo>
                        <a:pt x="10901" y="9383"/>
                        <a:pt x="10851" y="9391"/>
                        <a:pt x="10800" y="9391"/>
                      </a:cubicBezTo>
                      <a:cubicBezTo>
                        <a:pt x="10748" y="9391"/>
                        <a:pt x="10698" y="9383"/>
                        <a:pt x="10648" y="9367"/>
                      </a:cubicBezTo>
                      <a:lnTo>
                        <a:pt x="1873" y="6550"/>
                      </a:lnTo>
                      <a:cubicBezTo>
                        <a:pt x="1566" y="6452"/>
                        <a:pt x="1349" y="6072"/>
                        <a:pt x="1349" y="5634"/>
                      </a:cubicBezTo>
                      <a:cubicBezTo>
                        <a:pt x="1349" y="5197"/>
                        <a:pt x="1566" y="4817"/>
                        <a:pt x="1873" y="4719"/>
                      </a:cubicBezTo>
                      <a:lnTo>
                        <a:pt x="10648" y="1902"/>
                      </a:lnTo>
                      <a:cubicBezTo>
                        <a:pt x="10698" y="1886"/>
                        <a:pt x="10748" y="1878"/>
                        <a:pt x="10800" y="1878"/>
                      </a:cubicBezTo>
                      <a:cubicBezTo>
                        <a:pt x="10851" y="1878"/>
                        <a:pt x="10901" y="1886"/>
                        <a:pt x="10951" y="1902"/>
                      </a:cubicBezTo>
                      <a:lnTo>
                        <a:pt x="19726" y="4719"/>
                      </a:lnTo>
                      <a:cubicBezTo>
                        <a:pt x="20033" y="4817"/>
                        <a:pt x="20249" y="5197"/>
                        <a:pt x="20249" y="5634"/>
                      </a:cubicBezTo>
                      <a:cubicBezTo>
                        <a:pt x="20249" y="6072"/>
                        <a:pt x="20033" y="6452"/>
                        <a:pt x="19726" y="6550"/>
                      </a:cubicBezTo>
                      <a:cubicBezTo>
                        <a:pt x="19726" y="6550"/>
                        <a:pt x="10951" y="9367"/>
                        <a:pt x="10951" y="9367"/>
                      </a:cubicBezTo>
                      <a:close/>
                      <a:moveTo>
                        <a:pt x="16874" y="16904"/>
                      </a:moveTo>
                      <a:cubicBezTo>
                        <a:pt x="16874" y="17942"/>
                        <a:pt x="14849" y="19721"/>
                        <a:pt x="10800" y="19721"/>
                      </a:cubicBezTo>
                      <a:cubicBezTo>
                        <a:pt x="6749" y="19721"/>
                        <a:pt x="4724" y="17942"/>
                        <a:pt x="4724" y="16904"/>
                      </a:cubicBezTo>
                      <a:lnTo>
                        <a:pt x="4724" y="9394"/>
                      </a:lnTo>
                      <a:lnTo>
                        <a:pt x="10353" y="11200"/>
                      </a:lnTo>
                      <a:cubicBezTo>
                        <a:pt x="10501" y="11246"/>
                        <a:pt x="10651" y="11269"/>
                        <a:pt x="10800" y="11269"/>
                      </a:cubicBezTo>
                      <a:cubicBezTo>
                        <a:pt x="10949" y="11269"/>
                        <a:pt x="11098" y="11246"/>
                        <a:pt x="11255" y="11198"/>
                      </a:cubicBezTo>
                      <a:lnTo>
                        <a:pt x="16874" y="9394"/>
                      </a:lnTo>
                      <a:cubicBezTo>
                        <a:pt x="16874" y="9394"/>
                        <a:pt x="16874" y="16904"/>
                        <a:pt x="16874" y="16904"/>
                      </a:cubicBezTo>
                      <a:close/>
                      <a:moveTo>
                        <a:pt x="21600" y="5634"/>
                      </a:moveTo>
                      <a:cubicBezTo>
                        <a:pt x="21600" y="4314"/>
                        <a:pt x="20954" y="3185"/>
                        <a:pt x="20030" y="2888"/>
                      </a:cubicBezTo>
                      <a:lnTo>
                        <a:pt x="11246" y="68"/>
                      </a:lnTo>
                      <a:cubicBezTo>
                        <a:pt x="11098" y="22"/>
                        <a:pt x="10949" y="0"/>
                        <a:pt x="10800" y="0"/>
                      </a:cubicBezTo>
                      <a:cubicBezTo>
                        <a:pt x="10651" y="0"/>
                        <a:pt x="10501" y="22"/>
                        <a:pt x="10344" y="71"/>
                      </a:cubicBezTo>
                      <a:lnTo>
                        <a:pt x="1570" y="2888"/>
                      </a:lnTo>
                      <a:cubicBezTo>
                        <a:pt x="645" y="3185"/>
                        <a:pt x="0" y="4314"/>
                        <a:pt x="0" y="5634"/>
                      </a:cubicBezTo>
                      <a:cubicBezTo>
                        <a:pt x="0" y="6955"/>
                        <a:pt x="645" y="8084"/>
                        <a:pt x="1569" y="8380"/>
                      </a:cubicBezTo>
                      <a:lnTo>
                        <a:pt x="3374" y="8960"/>
                      </a:lnTo>
                      <a:lnTo>
                        <a:pt x="3374" y="16904"/>
                      </a:lnTo>
                      <a:cubicBezTo>
                        <a:pt x="3374" y="19397"/>
                        <a:pt x="5425" y="21600"/>
                        <a:pt x="10800" y="21600"/>
                      </a:cubicBezTo>
                      <a:cubicBezTo>
                        <a:pt x="16174" y="21600"/>
                        <a:pt x="18224" y="19397"/>
                        <a:pt x="18224" y="16904"/>
                      </a:cubicBezTo>
                      <a:lnTo>
                        <a:pt x="18224" y="8960"/>
                      </a:lnTo>
                      <a:lnTo>
                        <a:pt x="20030" y="8380"/>
                      </a:lnTo>
                      <a:cubicBezTo>
                        <a:pt x="20954" y="8084"/>
                        <a:pt x="21600" y="6955"/>
                        <a:pt x="21600" y="56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30">
                  <a:extLst>
                    <a:ext uri="{FF2B5EF4-FFF2-40B4-BE49-F238E27FC236}">
                      <a16:creationId xmlns:a16="http://schemas.microsoft.com/office/drawing/2014/main" id="{2B9D2D2A-0C98-43B0-89FF-6D333E293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79419" y="3680619"/>
                  <a:ext cx="28575" cy="1595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1963"/>
                      </a:moveTo>
                      <a:lnTo>
                        <a:pt x="0" y="19636"/>
                      </a:lnTo>
                      <a:cubicBezTo>
                        <a:pt x="0" y="20721"/>
                        <a:pt x="4841" y="21599"/>
                        <a:pt x="10800" y="21599"/>
                      </a:cubicBezTo>
                      <a:cubicBezTo>
                        <a:pt x="16758" y="21599"/>
                        <a:pt x="21600" y="20721"/>
                        <a:pt x="21600" y="19636"/>
                      </a:cubicBezTo>
                      <a:lnTo>
                        <a:pt x="21600" y="1963"/>
                      </a:lnTo>
                      <a:cubicBezTo>
                        <a:pt x="21600" y="878"/>
                        <a:pt x="16758" y="0"/>
                        <a:pt x="10800" y="0"/>
                      </a:cubicBezTo>
                      <a:cubicBezTo>
                        <a:pt x="4841" y="0"/>
                        <a:pt x="0" y="878"/>
                        <a:pt x="0" y="1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Freeform: Shape 31">
                  <a:extLst>
                    <a:ext uri="{FF2B5EF4-FFF2-40B4-BE49-F238E27FC236}">
                      <a16:creationId xmlns:a16="http://schemas.microsoft.com/office/drawing/2014/main" id="{F18175F3-7348-4448-BEBA-B41A3BBE85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4338" y="3854450"/>
                  <a:ext cx="58738" cy="873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10427"/>
                        <a:pt x="0" y="14400"/>
                      </a:cubicBezTo>
                      <a:cubicBezTo>
                        <a:pt x="0" y="18372"/>
                        <a:pt x="4838" y="21599"/>
                        <a:pt x="10800" y="21599"/>
                      </a:cubicBezTo>
                      <a:cubicBezTo>
                        <a:pt x="16761" y="21599"/>
                        <a:pt x="21600" y="18372"/>
                        <a:pt x="21600" y="14400"/>
                      </a:cubicBezTo>
                      <a:cubicBezTo>
                        <a:pt x="21600" y="10427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:p14="http://schemas.microsoft.com/office/powerpoint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66ECDF7E-E109-480E-8726-F53F16857358}"/>
                </a:ext>
              </a:extLst>
            </p:cNvPr>
            <p:cNvGrpSpPr/>
            <p:nvPr/>
          </p:nvGrpSpPr>
          <p:grpSpPr>
            <a:xfrm>
              <a:off x="6169393" y="4456220"/>
              <a:ext cx="1688048" cy="1441179"/>
              <a:chOff x="6169393" y="4456220"/>
              <a:chExt cx="1688048" cy="1441179"/>
            </a:xfrm>
          </p:grpSpPr>
          <p:sp>
            <p:nvSpPr>
              <p:cNvPr id="18" name="Freeform: Shape 25">
                <a:extLst>
                  <a:ext uri="{FF2B5EF4-FFF2-40B4-BE49-F238E27FC236}">
                    <a16:creationId xmlns:a16="http://schemas.microsoft.com/office/drawing/2014/main" id="{F8EDE079-85F0-41FC-B305-E74502B82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9393" y="4456220"/>
                <a:ext cx="1688048" cy="1441179"/>
              </a:xfrm>
              <a:custGeom>
                <a:avLst/>
                <a:gdLst>
                  <a:gd name="T0" fmla="*/ 602457 w 21600"/>
                  <a:gd name="T1" fmla="*/ 514350 h 21600"/>
                  <a:gd name="T2" fmla="*/ 602457 w 21600"/>
                  <a:gd name="T3" fmla="*/ 514350 h 21600"/>
                  <a:gd name="T4" fmla="*/ 602457 w 21600"/>
                  <a:gd name="T5" fmla="*/ 514350 h 21600"/>
                  <a:gd name="T6" fmla="*/ 602457 w 21600"/>
                  <a:gd name="T7" fmla="*/ 5143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961" y="0"/>
                    </a:moveTo>
                    <a:cubicBezTo>
                      <a:pt x="21600" y="6924"/>
                      <a:pt x="21600" y="6924"/>
                      <a:pt x="21600" y="6924"/>
                    </a:cubicBezTo>
                    <a:cubicBezTo>
                      <a:pt x="17096" y="15499"/>
                      <a:pt x="9287" y="21023"/>
                      <a:pt x="703" y="21600"/>
                    </a:cubicBezTo>
                    <a:cubicBezTo>
                      <a:pt x="0" y="8492"/>
                      <a:pt x="0" y="8492"/>
                      <a:pt x="0" y="8492"/>
                    </a:cubicBezTo>
                    <a:cubicBezTo>
                      <a:pt x="5065" y="8079"/>
                      <a:pt x="9498" y="4782"/>
                      <a:pt x="119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Freeform: Shape 26">
                <a:extLst>
                  <a:ext uri="{FF2B5EF4-FFF2-40B4-BE49-F238E27FC236}">
                    <a16:creationId xmlns:a16="http://schemas.microsoft.com/office/drawing/2014/main" id="{24803E5C-44D0-493F-B4F3-7F485BB5E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244" y="4964219"/>
                <a:ext cx="464344" cy="465138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DB773A9-1064-4848-9312-099013CF99E1}"/>
              </a:ext>
            </a:extLst>
          </p:cNvPr>
          <p:cNvGrpSpPr/>
          <p:nvPr/>
        </p:nvGrpSpPr>
        <p:grpSpPr>
          <a:xfrm>
            <a:off x="1255266" y="2107854"/>
            <a:ext cx="2593058" cy="987621"/>
            <a:chOff x="1689253" y="2352404"/>
            <a:chExt cx="3103410" cy="987621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14DBE2D-082E-4A1A-A21E-0CD19388559E}"/>
                </a:ext>
              </a:extLst>
            </p:cNvPr>
            <p:cNvSpPr txBox="1"/>
            <p:nvPr/>
          </p:nvSpPr>
          <p:spPr>
            <a:xfrm>
              <a:off x="3055607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1AE0E8B-2D98-4237-AF98-7CD0925ACA68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8E6A3B9-5BAF-4325-B5A5-50FA00D2338D}"/>
              </a:ext>
            </a:extLst>
          </p:cNvPr>
          <p:cNvGrpSpPr/>
          <p:nvPr/>
        </p:nvGrpSpPr>
        <p:grpSpPr>
          <a:xfrm>
            <a:off x="8362064" y="2107854"/>
            <a:ext cx="2593058" cy="987621"/>
            <a:chOff x="1689253" y="2352404"/>
            <a:chExt cx="3103410" cy="98762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851A743-8664-4226-B56A-512D4DD12F1B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D29AFE9-BE2D-4B23-BF25-3304AC065660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240D8A5-CC36-4E7C-BA25-87A7DD7EDC06}"/>
              </a:ext>
            </a:extLst>
          </p:cNvPr>
          <p:cNvGrpSpPr/>
          <p:nvPr/>
        </p:nvGrpSpPr>
        <p:grpSpPr>
          <a:xfrm>
            <a:off x="1255266" y="3600970"/>
            <a:ext cx="2593058" cy="987621"/>
            <a:chOff x="1689253" y="2352404"/>
            <a:chExt cx="3103410" cy="987621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0A9D655-4DFF-48F6-A8F7-C884D9AA72B6}"/>
                </a:ext>
              </a:extLst>
            </p:cNvPr>
            <p:cNvSpPr txBox="1"/>
            <p:nvPr/>
          </p:nvSpPr>
          <p:spPr>
            <a:xfrm>
              <a:off x="3055607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AD095A8-469A-487A-A28A-34A9A2D503AA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1C3CACD-5CF3-49E8-A264-8998562581A1}"/>
              </a:ext>
            </a:extLst>
          </p:cNvPr>
          <p:cNvGrpSpPr/>
          <p:nvPr/>
        </p:nvGrpSpPr>
        <p:grpSpPr>
          <a:xfrm>
            <a:off x="8362064" y="3600970"/>
            <a:ext cx="2593058" cy="987621"/>
            <a:chOff x="1689253" y="2352404"/>
            <a:chExt cx="3103410" cy="987621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274D524-8D92-4545-98DF-7E4CF4896165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40EFC8D-E443-48C2-A7D5-FDBD53BF6657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374A6D-2EE5-4E4D-9291-9188AD134D3E}"/>
              </a:ext>
            </a:extLst>
          </p:cNvPr>
          <p:cNvGrpSpPr/>
          <p:nvPr/>
        </p:nvGrpSpPr>
        <p:grpSpPr>
          <a:xfrm>
            <a:off x="1255266" y="5094085"/>
            <a:ext cx="2593058" cy="987621"/>
            <a:chOff x="1689253" y="2352404"/>
            <a:chExt cx="3103410" cy="987621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E5126F9-E0B0-4405-AD73-1E656FFA2A44}"/>
                </a:ext>
              </a:extLst>
            </p:cNvPr>
            <p:cNvSpPr txBox="1"/>
            <p:nvPr/>
          </p:nvSpPr>
          <p:spPr>
            <a:xfrm>
              <a:off x="3055607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E1FC472-B45E-4A7F-B3F8-3105520BC5A8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88DE5AA-C190-4D16-AA8B-FD6B1AA6DDC1}"/>
              </a:ext>
            </a:extLst>
          </p:cNvPr>
          <p:cNvGrpSpPr/>
          <p:nvPr/>
        </p:nvGrpSpPr>
        <p:grpSpPr>
          <a:xfrm>
            <a:off x="8362064" y="5094085"/>
            <a:ext cx="2593058" cy="987621"/>
            <a:chOff x="1689253" y="2352404"/>
            <a:chExt cx="3103410" cy="987621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803E278-5D68-4E45-8029-CF6ACDC73FE1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A111FEB-D7F1-4548-B29A-F6D1C99D491F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FC3D655-A1EB-4CC8-8784-D4CC5928FED0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BC3362D6-8EAF-4F44-828E-FC0718B0AFBC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64AD68B-3CCB-44FF-85CE-4D473C0B14F2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营销策略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9E2E250-AB57-425D-81F9-55E20A523006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2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8306230-0A46-48BA-A20D-B67D46F10E8F}"/>
              </a:ext>
            </a:extLst>
          </p:cNvPr>
          <p:cNvSpPr/>
          <p:nvPr/>
        </p:nvSpPr>
        <p:spPr>
          <a:xfrm>
            <a:off x="8826389" y="1334186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C0B5E71-B8D8-4AD9-B7CC-EB88FF9ED771}"/>
              </a:ext>
            </a:extLst>
          </p:cNvPr>
          <p:cNvSpPr/>
          <p:nvPr/>
        </p:nvSpPr>
        <p:spPr>
          <a:xfrm>
            <a:off x="8826386" y="3095898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8AE62267-1EC1-4A62-8A4F-C3DC1BA651E6}"/>
              </a:ext>
            </a:extLst>
          </p:cNvPr>
          <p:cNvSpPr/>
          <p:nvPr/>
        </p:nvSpPr>
        <p:spPr>
          <a:xfrm>
            <a:off x="8826384" y="4857612"/>
            <a:ext cx="1698282" cy="1464033"/>
          </a:xfrm>
          <a:custGeom>
            <a:avLst/>
            <a:gdLst>
              <a:gd name="connsiteX0" fmla="*/ 366008 w 1698282"/>
              <a:gd name="connsiteY0" fmla="*/ 0 h 1464033"/>
              <a:gd name="connsiteX1" fmla="*/ 1332274 w 1698282"/>
              <a:gd name="connsiteY1" fmla="*/ 0 h 1464033"/>
              <a:gd name="connsiteX2" fmla="*/ 1698282 w 1698282"/>
              <a:gd name="connsiteY2" fmla="*/ 732016 h 1464033"/>
              <a:gd name="connsiteX3" fmla="*/ 1332274 w 1698282"/>
              <a:gd name="connsiteY3" fmla="*/ 1464033 h 1464033"/>
              <a:gd name="connsiteX4" fmla="*/ 366008 w 1698282"/>
              <a:gd name="connsiteY4" fmla="*/ 1464033 h 1464033"/>
              <a:gd name="connsiteX5" fmla="*/ 0 w 1698282"/>
              <a:gd name="connsiteY5" fmla="*/ 732016 h 146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8282" h="1464033">
                <a:moveTo>
                  <a:pt x="366008" y="0"/>
                </a:moveTo>
                <a:lnTo>
                  <a:pt x="1332274" y="0"/>
                </a:lnTo>
                <a:lnTo>
                  <a:pt x="1698282" y="732016"/>
                </a:lnTo>
                <a:lnTo>
                  <a:pt x="1332274" y="1464033"/>
                </a:lnTo>
                <a:lnTo>
                  <a:pt x="366008" y="1464033"/>
                </a:lnTo>
                <a:lnTo>
                  <a:pt x="0" y="732016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DE7A382C-4FEA-486E-9543-B5D8F8B425F6}"/>
              </a:ext>
            </a:extLst>
          </p:cNvPr>
          <p:cNvSpPr/>
          <p:nvPr/>
        </p:nvSpPr>
        <p:spPr>
          <a:xfrm rot="10800000">
            <a:off x="7249977" y="2215041"/>
            <a:ext cx="1698282" cy="1464033"/>
          </a:xfrm>
          <a:prstGeom prst="hexag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D89EBC77-7E64-470D-8BDD-F408A22C433A}"/>
              </a:ext>
            </a:extLst>
          </p:cNvPr>
          <p:cNvSpPr/>
          <p:nvPr/>
        </p:nvSpPr>
        <p:spPr>
          <a:xfrm rot="10800000">
            <a:off x="7249976" y="3976754"/>
            <a:ext cx="1698282" cy="1464033"/>
          </a:xfrm>
          <a:prstGeom prst="hexag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5D2EF7-316D-4E0F-9EA6-D9E89852543C}"/>
              </a:ext>
            </a:extLst>
          </p:cNvPr>
          <p:cNvGrpSpPr/>
          <p:nvPr/>
        </p:nvGrpSpPr>
        <p:grpSpPr>
          <a:xfrm>
            <a:off x="1560219" y="2425343"/>
            <a:ext cx="4901551" cy="987621"/>
            <a:chOff x="1560219" y="2425343"/>
            <a:chExt cx="4901551" cy="98762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3296BE-7560-4B1E-9BD7-A2430FCC4483}"/>
                </a:ext>
              </a:extLst>
            </p:cNvPr>
            <p:cNvSpPr txBox="1"/>
            <p:nvPr/>
          </p:nvSpPr>
          <p:spPr>
            <a:xfrm>
              <a:off x="1560220" y="2425343"/>
              <a:ext cx="1538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C16D84-6FA0-4D52-900A-EC2E647B5FE0}"/>
                </a:ext>
              </a:extLst>
            </p:cNvPr>
            <p:cNvSpPr txBox="1"/>
            <p:nvPr/>
          </p:nvSpPr>
          <p:spPr>
            <a:xfrm>
              <a:off x="1560219" y="2858966"/>
              <a:ext cx="490155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947EC-F6F8-45CB-8BD5-6F8844EB4019}"/>
              </a:ext>
            </a:extLst>
          </p:cNvPr>
          <p:cNvGrpSpPr/>
          <p:nvPr/>
        </p:nvGrpSpPr>
        <p:grpSpPr>
          <a:xfrm>
            <a:off x="1560219" y="4168794"/>
            <a:ext cx="4901551" cy="987621"/>
            <a:chOff x="1560219" y="4168794"/>
            <a:chExt cx="4901551" cy="98762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74C3CE1-7DF9-4126-A8C6-6365F1F2B40D}"/>
                </a:ext>
              </a:extLst>
            </p:cNvPr>
            <p:cNvSpPr txBox="1"/>
            <p:nvPr/>
          </p:nvSpPr>
          <p:spPr>
            <a:xfrm>
              <a:off x="1560220" y="4168794"/>
              <a:ext cx="1538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2EACD6-DB7D-4DC1-91F8-0FE334627451}"/>
                </a:ext>
              </a:extLst>
            </p:cNvPr>
            <p:cNvSpPr txBox="1"/>
            <p:nvPr/>
          </p:nvSpPr>
          <p:spPr>
            <a:xfrm>
              <a:off x="1560219" y="4602417"/>
              <a:ext cx="490155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22" name="椭圆 3">
            <a:extLst>
              <a:ext uri="{FF2B5EF4-FFF2-40B4-BE49-F238E27FC236}">
                <a16:creationId xmlns:a16="http://schemas.microsoft.com/office/drawing/2014/main" id="{DF7AEFC0-A545-4D99-A053-236C363BA8D9}"/>
              </a:ext>
            </a:extLst>
          </p:cNvPr>
          <p:cNvSpPr/>
          <p:nvPr/>
        </p:nvSpPr>
        <p:spPr>
          <a:xfrm>
            <a:off x="7777373" y="2607696"/>
            <a:ext cx="624873" cy="678722"/>
          </a:xfrm>
          <a:custGeom>
            <a:avLst/>
            <a:gdLst>
              <a:gd name="T0" fmla="*/ 2483 w 7054"/>
              <a:gd name="T1" fmla="*/ 16 h 7674"/>
              <a:gd name="T2" fmla="*/ 0 w 7054"/>
              <a:gd name="T3" fmla="*/ 6284 h 7674"/>
              <a:gd name="T4" fmla="*/ 5685 w 7054"/>
              <a:gd name="T5" fmla="*/ 6442 h 7674"/>
              <a:gd name="T6" fmla="*/ 554 w 7054"/>
              <a:gd name="T7" fmla="*/ 5421 h 7674"/>
              <a:gd name="T8" fmla="*/ 206 w 7054"/>
              <a:gd name="T9" fmla="*/ 5349 h 7674"/>
              <a:gd name="T10" fmla="*/ 554 w 7054"/>
              <a:gd name="T11" fmla="*/ 4708 h 7674"/>
              <a:gd name="T12" fmla="*/ 250 w 7054"/>
              <a:gd name="T13" fmla="*/ 4061 h 7674"/>
              <a:gd name="T14" fmla="*/ 499 w 7054"/>
              <a:gd name="T15" fmla="*/ 3240 h 7674"/>
              <a:gd name="T16" fmla="*/ 554 w 7054"/>
              <a:gd name="T17" fmla="*/ 2569 h 7674"/>
              <a:gd name="T18" fmla="*/ 206 w 7054"/>
              <a:gd name="T19" fmla="*/ 2684 h 7674"/>
              <a:gd name="T20" fmla="*/ 554 w 7054"/>
              <a:gd name="T21" fmla="*/ 1856 h 7674"/>
              <a:gd name="T22" fmla="*/ 1158 w 7054"/>
              <a:gd name="T23" fmla="*/ 5646 h 7674"/>
              <a:gd name="T24" fmla="*/ 780 w 7054"/>
              <a:gd name="T25" fmla="*/ 4705 h 7674"/>
              <a:gd name="T26" fmla="*/ 1202 w 7054"/>
              <a:gd name="T27" fmla="*/ 5601 h 7674"/>
              <a:gd name="T28" fmla="*/ 780 w 7054"/>
              <a:gd name="T29" fmla="*/ 4003 h 7674"/>
              <a:gd name="T30" fmla="*/ 1185 w 7054"/>
              <a:gd name="T31" fmla="*/ 3077 h 7674"/>
              <a:gd name="T32" fmla="*/ 1176 w 7054"/>
              <a:gd name="T33" fmla="*/ 2322 h 7674"/>
              <a:gd name="T34" fmla="*/ 765 w 7054"/>
              <a:gd name="T35" fmla="*/ 1669 h 7674"/>
              <a:gd name="T36" fmla="*/ 1202 w 7054"/>
              <a:gd name="T37" fmla="*/ 2282 h 7674"/>
              <a:gd name="T38" fmla="*/ 2044 w 7054"/>
              <a:gd name="T39" fmla="*/ 5903 h 7674"/>
              <a:gd name="T40" fmla="*/ 1573 w 7054"/>
              <a:gd name="T41" fmla="*/ 4768 h 7674"/>
              <a:gd name="T42" fmla="*/ 2063 w 7054"/>
              <a:gd name="T43" fmla="*/ 3911 h 7674"/>
              <a:gd name="T44" fmla="*/ 1524 w 7054"/>
              <a:gd name="T45" fmla="*/ 3004 h 7674"/>
              <a:gd name="T46" fmla="*/ 2104 w 7054"/>
              <a:gd name="T47" fmla="*/ 3867 h 7674"/>
              <a:gd name="T48" fmla="*/ 1569 w 7054"/>
              <a:gd name="T49" fmla="*/ 2144 h 7674"/>
              <a:gd name="T50" fmla="*/ 2037 w 7054"/>
              <a:gd name="T51" fmla="*/ 853 h 7674"/>
              <a:gd name="T52" fmla="*/ 4076 w 7054"/>
              <a:gd name="T53" fmla="*/ 1351 h 7674"/>
              <a:gd name="T54" fmla="*/ 4651 w 7054"/>
              <a:gd name="T55" fmla="*/ 2433 h 7674"/>
              <a:gd name="T56" fmla="*/ 4056 w 7054"/>
              <a:gd name="T57" fmla="*/ 1388 h 7674"/>
              <a:gd name="T58" fmla="*/ 4632 w 7054"/>
              <a:gd name="T59" fmla="*/ 3137 h 7674"/>
              <a:gd name="T60" fmla="*/ 4621 w 7054"/>
              <a:gd name="T61" fmla="*/ 4014 h 7674"/>
              <a:gd name="T62" fmla="*/ 2691 w 7054"/>
              <a:gd name="T63" fmla="*/ 798 h 7674"/>
              <a:gd name="T64" fmla="*/ 3524 w 7054"/>
              <a:gd name="T65" fmla="*/ 2046 h 7674"/>
              <a:gd name="T66" fmla="*/ 2692 w 7054"/>
              <a:gd name="T67" fmla="*/ 1817 h 7674"/>
              <a:gd name="T68" fmla="*/ 2707 w 7054"/>
              <a:gd name="T69" fmla="*/ 2802 h 7674"/>
              <a:gd name="T70" fmla="*/ 3511 w 7054"/>
              <a:gd name="T71" fmla="*/ 3929 h 7674"/>
              <a:gd name="T72" fmla="*/ 4144 w 7054"/>
              <a:gd name="T73" fmla="*/ 6903 h 7674"/>
              <a:gd name="T74" fmla="*/ 3082 w 7054"/>
              <a:gd name="T75" fmla="*/ 7273 h 7674"/>
              <a:gd name="T76" fmla="*/ 4144 w 7054"/>
              <a:gd name="T77" fmla="*/ 4781 h 7674"/>
              <a:gd name="T78" fmla="*/ 4624 w 7054"/>
              <a:gd name="T79" fmla="*/ 6748 h 7674"/>
              <a:gd name="T80" fmla="*/ 5272 w 7054"/>
              <a:gd name="T81" fmla="*/ 4658 h 7674"/>
              <a:gd name="T82" fmla="*/ 5507 w 7054"/>
              <a:gd name="T83" fmla="*/ 4011 h 7674"/>
              <a:gd name="T84" fmla="*/ 5029 w 7054"/>
              <a:gd name="T85" fmla="*/ 3988 h 7674"/>
              <a:gd name="T86" fmla="*/ 5507 w 7054"/>
              <a:gd name="T87" fmla="*/ 3333 h 7674"/>
              <a:gd name="T88" fmla="*/ 5463 w 7054"/>
              <a:gd name="T89" fmla="*/ 2699 h 7674"/>
              <a:gd name="T90" fmla="*/ 5049 w 7054"/>
              <a:gd name="T91" fmla="*/ 1772 h 7674"/>
              <a:gd name="T92" fmla="*/ 5507 w 7054"/>
              <a:gd name="T93" fmla="*/ 2655 h 7674"/>
              <a:gd name="T94" fmla="*/ 5929 w 7054"/>
              <a:gd name="T95" fmla="*/ 5306 h 7674"/>
              <a:gd name="T96" fmla="*/ 6270 w 7054"/>
              <a:gd name="T97" fmla="*/ 4604 h 7674"/>
              <a:gd name="T98" fmla="*/ 6270 w 7054"/>
              <a:gd name="T99" fmla="*/ 4088 h 7674"/>
              <a:gd name="T100" fmla="*/ 5913 w 7054"/>
              <a:gd name="T101" fmla="*/ 3423 h 7674"/>
              <a:gd name="T102" fmla="*/ 6284 w 7054"/>
              <a:gd name="T103" fmla="*/ 4056 h 7674"/>
              <a:gd name="T104" fmla="*/ 6464 w 7054"/>
              <a:gd name="T105" fmla="*/ 5203 h 7674"/>
              <a:gd name="T106" fmla="*/ 6748 w 7054"/>
              <a:gd name="T107" fmla="*/ 4572 h 7674"/>
              <a:gd name="T108" fmla="*/ 6748 w 7054"/>
              <a:gd name="T109" fmla="*/ 4115 h 7674"/>
              <a:gd name="T110" fmla="*/ 6448 w 7054"/>
              <a:gd name="T111" fmla="*/ 3527 h 7674"/>
              <a:gd name="T112" fmla="*/ 6762 w 7054"/>
              <a:gd name="T113" fmla="*/ 4083 h 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054" h="7674">
                <a:moveTo>
                  <a:pt x="6961" y="2977"/>
                </a:moveTo>
                <a:lnTo>
                  <a:pt x="5771" y="2611"/>
                </a:lnTo>
                <a:lnTo>
                  <a:pt x="5771" y="1724"/>
                </a:lnTo>
                <a:cubicBezTo>
                  <a:pt x="5771" y="1674"/>
                  <a:pt x="5742" y="1628"/>
                  <a:pt x="5697" y="1606"/>
                </a:cubicBezTo>
                <a:lnTo>
                  <a:pt x="2483" y="16"/>
                </a:lnTo>
                <a:cubicBezTo>
                  <a:pt x="2483" y="16"/>
                  <a:pt x="2454" y="0"/>
                  <a:pt x="2415" y="2"/>
                </a:cubicBezTo>
                <a:cubicBezTo>
                  <a:pt x="2376" y="5"/>
                  <a:pt x="2347" y="26"/>
                  <a:pt x="2347" y="26"/>
                </a:cubicBezTo>
                <a:lnTo>
                  <a:pt x="55" y="1661"/>
                </a:lnTo>
                <a:cubicBezTo>
                  <a:pt x="21" y="1686"/>
                  <a:pt x="0" y="1726"/>
                  <a:pt x="0" y="1769"/>
                </a:cubicBezTo>
                <a:lnTo>
                  <a:pt x="0" y="6284"/>
                </a:lnTo>
                <a:cubicBezTo>
                  <a:pt x="0" y="6332"/>
                  <a:pt x="26" y="6377"/>
                  <a:pt x="69" y="6400"/>
                </a:cubicBezTo>
                <a:lnTo>
                  <a:pt x="2361" y="7656"/>
                </a:lnTo>
                <a:cubicBezTo>
                  <a:pt x="2361" y="7656"/>
                  <a:pt x="2387" y="7670"/>
                  <a:pt x="2416" y="7672"/>
                </a:cubicBezTo>
                <a:cubicBezTo>
                  <a:pt x="2445" y="7674"/>
                  <a:pt x="2471" y="7663"/>
                  <a:pt x="2471" y="7663"/>
                </a:cubicBezTo>
                <a:lnTo>
                  <a:pt x="5685" y="6442"/>
                </a:lnTo>
                <a:lnTo>
                  <a:pt x="6969" y="5953"/>
                </a:lnTo>
                <a:cubicBezTo>
                  <a:pt x="7020" y="5934"/>
                  <a:pt x="7054" y="5885"/>
                  <a:pt x="7054" y="5830"/>
                </a:cubicBezTo>
                <a:lnTo>
                  <a:pt x="7054" y="3103"/>
                </a:lnTo>
                <a:cubicBezTo>
                  <a:pt x="7054" y="3045"/>
                  <a:pt x="7016" y="2994"/>
                  <a:pt x="6961" y="2977"/>
                </a:cubicBezTo>
                <a:close/>
                <a:moveTo>
                  <a:pt x="554" y="5421"/>
                </a:moveTo>
                <a:cubicBezTo>
                  <a:pt x="554" y="5435"/>
                  <a:pt x="548" y="5448"/>
                  <a:pt x="537" y="5456"/>
                </a:cubicBezTo>
                <a:cubicBezTo>
                  <a:pt x="529" y="5462"/>
                  <a:pt x="520" y="5465"/>
                  <a:pt x="510" y="5465"/>
                </a:cubicBezTo>
                <a:cubicBezTo>
                  <a:pt x="506" y="5465"/>
                  <a:pt x="502" y="5465"/>
                  <a:pt x="498" y="5464"/>
                </a:cubicBezTo>
                <a:lnTo>
                  <a:pt x="238" y="5392"/>
                </a:lnTo>
                <a:cubicBezTo>
                  <a:pt x="219" y="5386"/>
                  <a:pt x="206" y="5369"/>
                  <a:pt x="206" y="5349"/>
                </a:cubicBezTo>
                <a:lnTo>
                  <a:pt x="206" y="4683"/>
                </a:lnTo>
                <a:cubicBezTo>
                  <a:pt x="206" y="4670"/>
                  <a:pt x="211" y="4659"/>
                  <a:pt x="220" y="4650"/>
                </a:cubicBezTo>
                <a:cubicBezTo>
                  <a:pt x="230" y="4642"/>
                  <a:pt x="242" y="4638"/>
                  <a:pt x="254" y="4639"/>
                </a:cubicBezTo>
                <a:lnTo>
                  <a:pt x="514" y="4664"/>
                </a:lnTo>
                <a:cubicBezTo>
                  <a:pt x="537" y="4667"/>
                  <a:pt x="554" y="4686"/>
                  <a:pt x="554" y="4708"/>
                </a:cubicBezTo>
                <a:lnTo>
                  <a:pt x="554" y="5421"/>
                </a:lnTo>
                <a:close/>
                <a:moveTo>
                  <a:pt x="554" y="3995"/>
                </a:moveTo>
                <a:cubicBezTo>
                  <a:pt x="554" y="4018"/>
                  <a:pt x="537" y="4037"/>
                  <a:pt x="514" y="4039"/>
                </a:cubicBezTo>
                <a:lnTo>
                  <a:pt x="253" y="4061"/>
                </a:lnTo>
                <a:cubicBezTo>
                  <a:pt x="252" y="4061"/>
                  <a:pt x="251" y="4061"/>
                  <a:pt x="250" y="4061"/>
                </a:cubicBezTo>
                <a:cubicBezTo>
                  <a:pt x="239" y="4061"/>
                  <a:pt x="228" y="4057"/>
                  <a:pt x="220" y="4049"/>
                </a:cubicBezTo>
                <a:cubicBezTo>
                  <a:pt x="211" y="4041"/>
                  <a:pt x="206" y="4029"/>
                  <a:pt x="206" y="4017"/>
                </a:cubicBezTo>
                <a:lnTo>
                  <a:pt x="206" y="3351"/>
                </a:lnTo>
                <a:cubicBezTo>
                  <a:pt x="206" y="3330"/>
                  <a:pt x="219" y="3313"/>
                  <a:pt x="239" y="3308"/>
                </a:cubicBezTo>
                <a:lnTo>
                  <a:pt x="499" y="3240"/>
                </a:lnTo>
                <a:cubicBezTo>
                  <a:pt x="512" y="3236"/>
                  <a:pt x="526" y="3239"/>
                  <a:pt x="537" y="3247"/>
                </a:cubicBezTo>
                <a:cubicBezTo>
                  <a:pt x="548" y="3256"/>
                  <a:pt x="554" y="3269"/>
                  <a:pt x="554" y="3282"/>
                </a:cubicBezTo>
                <a:lnTo>
                  <a:pt x="554" y="3995"/>
                </a:lnTo>
                <a:lnTo>
                  <a:pt x="554" y="3995"/>
                </a:lnTo>
                <a:close/>
                <a:moveTo>
                  <a:pt x="554" y="2569"/>
                </a:moveTo>
                <a:cubicBezTo>
                  <a:pt x="554" y="2586"/>
                  <a:pt x="544" y="2602"/>
                  <a:pt x="528" y="2609"/>
                </a:cubicBezTo>
                <a:lnTo>
                  <a:pt x="268" y="2724"/>
                </a:lnTo>
                <a:cubicBezTo>
                  <a:pt x="262" y="2727"/>
                  <a:pt x="256" y="2728"/>
                  <a:pt x="250" y="2728"/>
                </a:cubicBezTo>
                <a:cubicBezTo>
                  <a:pt x="242" y="2728"/>
                  <a:pt x="233" y="2726"/>
                  <a:pt x="226" y="2721"/>
                </a:cubicBezTo>
                <a:cubicBezTo>
                  <a:pt x="213" y="2713"/>
                  <a:pt x="206" y="2699"/>
                  <a:pt x="206" y="2684"/>
                </a:cubicBezTo>
                <a:lnTo>
                  <a:pt x="206" y="2018"/>
                </a:lnTo>
                <a:cubicBezTo>
                  <a:pt x="206" y="2002"/>
                  <a:pt x="214" y="1988"/>
                  <a:pt x="227" y="1980"/>
                </a:cubicBezTo>
                <a:lnTo>
                  <a:pt x="487" y="1818"/>
                </a:lnTo>
                <a:cubicBezTo>
                  <a:pt x="500" y="1810"/>
                  <a:pt x="517" y="1809"/>
                  <a:pt x="531" y="1817"/>
                </a:cubicBezTo>
                <a:cubicBezTo>
                  <a:pt x="545" y="1825"/>
                  <a:pt x="554" y="1840"/>
                  <a:pt x="554" y="1856"/>
                </a:cubicBezTo>
                <a:lnTo>
                  <a:pt x="554" y="2569"/>
                </a:lnTo>
                <a:lnTo>
                  <a:pt x="554" y="2569"/>
                </a:lnTo>
                <a:close/>
                <a:moveTo>
                  <a:pt x="1202" y="5601"/>
                </a:moveTo>
                <a:cubicBezTo>
                  <a:pt x="1202" y="5615"/>
                  <a:pt x="1196" y="5628"/>
                  <a:pt x="1185" y="5637"/>
                </a:cubicBezTo>
                <a:cubicBezTo>
                  <a:pt x="1177" y="5642"/>
                  <a:pt x="1167" y="5646"/>
                  <a:pt x="1158" y="5646"/>
                </a:cubicBezTo>
                <a:cubicBezTo>
                  <a:pt x="1154" y="5646"/>
                  <a:pt x="1150" y="5645"/>
                  <a:pt x="1146" y="5644"/>
                </a:cubicBezTo>
                <a:lnTo>
                  <a:pt x="798" y="5547"/>
                </a:lnTo>
                <a:cubicBezTo>
                  <a:pt x="779" y="5542"/>
                  <a:pt x="765" y="5524"/>
                  <a:pt x="765" y="5505"/>
                </a:cubicBezTo>
                <a:lnTo>
                  <a:pt x="765" y="4738"/>
                </a:lnTo>
                <a:cubicBezTo>
                  <a:pt x="765" y="4725"/>
                  <a:pt x="771" y="4713"/>
                  <a:pt x="780" y="4705"/>
                </a:cubicBezTo>
                <a:cubicBezTo>
                  <a:pt x="789" y="4696"/>
                  <a:pt x="801" y="4692"/>
                  <a:pt x="814" y="4694"/>
                </a:cubicBezTo>
                <a:lnTo>
                  <a:pt x="1162" y="4728"/>
                </a:lnTo>
                <a:cubicBezTo>
                  <a:pt x="1185" y="4730"/>
                  <a:pt x="1202" y="4749"/>
                  <a:pt x="1202" y="4771"/>
                </a:cubicBezTo>
                <a:lnTo>
                  <a:pt x="1202" y="5601"/>
                </a:lnTo>
                <a:lnTo>
                  <a:pt x="1202" y="5601"/>
                </a:lnTo>
                <a:close/>
                <a:moveTo>
                  <a:pt x="1202" y="3942"/>
                </a:moveTo>
                <a:cubicBezTo>
                  <a:pt x="1202" y="3965"/>
                  <a:pt x="1184" y="3984"/>
                  <a:pt x="1162" y="3986"/>
                </a:cubicBezTo>
                <a:lnTo>
                  <a:pt x="813" y="4014"/>
                </a:lnTo>
                <a:cubicBezTo>
                  <a:pt x="812" y="4015"/>
                  <a:pt x="811" y="4015"/>
                  <a:pt x="809" y="4015"/>
                </a:cubicBezTo>
                <a:cubicBezTo>
                  <a:pt x="799" y="4015"/>
                  <a:pt x="788" y="4010"/>
                  <a:pt x="780" y="4003"/>
                </a:cubicBezTo>
                <a:cubicBezTo>
                  <a:pt x="770" y="3995"/>
                  <a:pt x="765" y="3983"/>
                  <a:pt x="765" y="3971"/>
                </a:cubicBezTo>
                <a:lnTo>
                  <a:pt x="765" y="3204"/>
                </a:lnTo>
                <a:cubicBezTo>
                  <a:pt x="765" y="3184"/>
                  <a:pt x="779" y="3166"/>
                  <a:pt x="798" y="3161"/>
                </a:cubicBezTo>
                <a:lnTo>
                  <a:pt x="1147" y="3069"/>
                </a:lnTo>
                <a:cubicBezTo>
                  <a:pt x="1160" y="3066"/>
                  <a:pt x="1174" y="3069"/>
                  <a:pt x="1185" y="3077"/>
                </a:cubicBezTo>
                <a:cubicBezTo>
                  <a:pt x="1196" y="3085"/>
                  <a:pt x="1202" y="3098"/>
                  <a:pt x="1202" y="3112"/>
                </a:cubicBezTo>
                <a:lnTo>
                  <a:pt x="1202" y="3942"/>
                </a:lnTo>
                <a:lnTo>
                  <a:pt x="1202" y="3942"/>
                </a:lnTo>
                <a:close/>
                <a:moveTo>
                  <a:pt x="1202" y="2282"/>
                </a:moveTo>
                <a:cubicBezTo>
                  <a:pt x="1202" y="2299"/>
                  <a:pt x="1192" y="2315"/>
                  <a:pt x="1176" y="2322"/>
                </a:cubicBezTo>
                <a:lnTo>
                  <a:pt x="827" y="2476"/>
                </a:lnTo>
                <a:cubicBezTo>
                  <a:pt x="822" y="2479"/>
                  <a:pt x="815" y="2480"/>
                  <a:pt x="809" y="2480"/>
                </a:cubicBezTo>
                <a:cubicBezTo>
                  <a:pt x="801" y="2480"/>
                  <a:pt x="793" y="2478"/>
                  <a:pt x="785" y="2473"/>
                </a:cubicBezTo>
                <a:cubicBezTo>
                  <a:pt x="773" y="2465"/>
                  <a:pt x="765" y="2451"/>
                  <a:pt x="765" y="2436"/>
                </a:cubicBezTo>
                <a:lnTo>
                  <a:pt x="765" y="1669"/>
                </a:lnTo>
                <a:cubicBezTo>
                  <a:pt x="765" y="1654"/>
                  <a:pt x="773" y="1640"/>
                  <a:pt x="786" y="1632"/>
                </a:cubicBezTo>
                <a:lnTo>
                  <a:pt x="1135" y="1414"/>
                </a:lnTo>
                <a:cubicBezTo>
                  <a:pt x="1148" y="1406"/>
                  <a:pt x="1166" y="1405"/>
                  <a:pt x="1179" y="1413"/>
                </a:cubicBezTo>
                <a:cubicBezTo>
                  <a:pt x="1193" y="1421"/>
                  <a:pt x="1202" y="1436"/>
                  <a:pt x="1202" y="1452"/>
                </a:cubicBezTo>
                <a:lnTo>
                  <a:pt x="1202" y="2282"/>
                </a:lnTo>
                <a:lnTo>
                  <a:pt x="1202" y="2282"/>
                </a:lnTo>
                <a:close/>
                <a:moveTo>
                  <a:pt x="2104" y="5852"/>
                </a:moveTo>
                <a:cubicBezTo>
                  <a:pt x="2104" y="5865"/>
                  <a:pt x="2099" y="5877"/>
                  <a:pt x="2090" y="5886"/>
                </a:cubicBezTo>
                <a:cubicBezTo>
                  <a:pt x="2074" y="5902"/>
                  <a:pt x="2052" y="5903"/>
                  <a:pt x="2045" y="5903"/>
                </a:cubicBezTo>
                <a:lnTo>
                  <a:pt x="2044" y="5903"/>
                </a:lnTo>
                <a:cubicBezTo>
                  <a:pt x="1957" y="5903"/>
                  <a:pt x="1620" y="5781"/>
                  <a:pt x="1554" y="5757"/>
                </a:cubicBezTo>
                <a:cubicBezTo>
                  <a:pt x="1536" y="5751"/>
                  <a:pt x="1525" y="5734"/>
                  <a:pt x="1525" y="5715"/>
                </a:cubicBezTo>
                <a:lnTo>
                  <a:pt x="1525" y="4812"/>
                </a:lnTo>
                <a:cubicBezTo>
                  <a:pt x="1525" y="4799"/>
                  <a:pt x="1530" y="4787"/>
                  <a:pt x="1539" y="4779"/>
                </a:cubicBezTo>
                <a:cubicBezTo>
                  <a:pt x="1548" y="4771"/>
                  <a:pt x="1561" y="4767"/>
                  <a:pt x="1573" y="4768"/>
                </a:cubicBezTo>
                <a:lnTo>
                  <a:pt x="2064" y="4816"/>
                </a:lnTo>
                <a:cubicBezTo>
                  <a:pt x="2087" y="4818"/>
                  <a:pt x="2104" y="4837"/>
                  <a:pt x="2104" y="4860"/>
                </a:cubicBezTo>
                <a:cubicBezTo>
                  <a:pt x="2104" y="4869"/>
                  <a:pt x="2104" y="5809"/>
                  <a:pt x="2104" y="5852"/>
                </a:cubicBezTo>
                <a:close/>
                <a:moveTo>
                  <a:pt x="2104" y="3867"/>
                </a:moveTo>
                <a:cubicBezTo>
                  <a:pt x="2104" y="3890"/>
                  <a:pt x="2086" y="3909"/>
                  <a:pt x="2063" y="3911"/>
                </a:cubicBezTo>
                <a:lnTo>
                  <a:pt x="1572" y="3952"/>
                </a:lnTo>
                <a:cubicBezTo>
                  <a:pt x="1571" y="3952"/>
                  <a:pt x="1570" y="3952"/>
                  <a:pt x="1569" y="3952"/>
                </a:cubicBezTo>
                <a:cubicBezTo>
                  <a:pt x="1558" y="3952"/>
                  <a:pt x="1547" y="3948"/>
                  <a:pt x="1539" y="3940"/>
                </a:cubicBezTo>
                <a:cubicBezTo>
                  <a:pt x="1529" y="3932"/>
                  <a:pt x="1524" y="3920"/>
                  <a:pt x="1524" y="3908"/>
                </a:cubicBezTo>
                <a:lnTo>
                  <a:pt x="1524" y="3004"/>
                </a:lnTo>
                <a:cubicBezTo>
                  <a:pt x="1524" y="2984"/>
                  <a:pt x="1538" y="2966"/>
                  <a:pt x="1557" y="2961"/>
                </a:cubicBezTo>
                <a:lnTo>
                  <a:pt x="2048" y="2832"/>
                </a:lnTo>
                <a:cubicBezTo>
                  <a:pt x="2061" y="2829"/>
                  <a:pt x="2076" y="2832"/>
                  <a:pt x="2086" y="2840"/>
                </a:cubicBezTo>
                <a:cubicBezTo>
                  <a:pt x="2097" y="2848"/>
                  <a:pt x="2104" y="2861"/>
                  <a:pt x="2104" y="2875"/>
                </a:cubicBezTo>
                <a:lnTo>
                  <a:pt x="2104" y="3867"/>
                </a:lnTo>
                <a:lnTo>
                  <a:pt x="2104" y="3867"/>
                </a:lnTo>
                <a:close/>
                <a:moveTo>
                  <a:pt x="2104" y="1883"/>
                </a:moveTo>
                <a:cubicBezTo>
                  <a:pt x="2104" y="1900"/>
                  <a:pt x="2093" y="1916"/>
                  <a:pt x="2078" y="1923"/>
                </a:cubicBezTo>
                <a:lnTo>
                  <a:pt x="1587" y="2140"/>
                </a:lnTo>
                <a:cubicBezTo>
                  <a:pt x="1581" y="2143"/>
                  <a:pt x="1575" y="2144"/>
                  <a:pt x="1569" y="2144"/>
                </a:cubicBezTo>
                <a:cubicBezTo>
                  <a:pt x="1560" y="2144"/>
                  <a:pt x="1552" y="2142"/>
                  <a:pt x="1545" y="2137"/>
                </a:cubicBezTo>
                <a:cubicBezTo>
                  <a:pt x="1532" y="2129"/>
                  <a:pt x="1525" y="2115"/>
                  <a:pt x="1525" y="2100"/>
                </a:cubicBezTo>
                <a:lnTo>
                  <a:pt x="1525" y="1196"/>
                </a:lnTo>
                <a:cubicBezTo>
                  <a:pt x="1525" y="1181"/>
                  <a:pt x="1532" y="1167"/>
                  <a:pt x="1545" y="1159"/>
                </a:cubicBezTo>
                <a:lnTo>
                  <a:pt x="2037" y="853"/>
                </a:lnTo>
                <a:cubicBezTo>
                  <a:pt x="2050" y="844"/>
                  <a:pt x="2067" y="844"/>
                  <a:pt x="2081" y="852"/>
                </a:cubicBezTo>
                <a:cubicBezTo>
                  <a:pt x="2095" y="859"/>
                  <a:pt x="2104" y="874"/>
                  <a:pt x="2104" y="890"/>
                </a:cubicBezTo>
                <a:lnTo>
                  <a:pt x="2104" y="1883"/>
                </a:lnTo>
                <a:close/>
                <a:moveTo>
                  <a:pt x="4056" y="1388"/>
                </a:moveTo>
                <a:cubicBezTo>
                  <a:pt x="4056" y="1373"/>
                  <a:pt x="4064" y="1359"/>
                  <a:pt x="4076" y="1351"/>
                </a:cubicBezTo>
                <a:cubicBezTo>
                  <a:pt x="4088" y="1343"/>
                  <a:pt x="4104" y="1341"/>
                  <a:pt x="4118" y="1347"/>
                </a:cubicBezTo>
                <a:lnTo>
                  <a:pt x="4642" y="1574"/>
                </a:lnTo>
                <a:cubicBezTo>
                  <a:pt x="4658" y="1581"/>
                  <a:pt x="4668" y="1597"/>
                  <a:pt x="4668" y="1614"/>
                </a:cubicBezTo>
                <a:lnTo>
                  <a:pt x="4668" y="2397"/>
                </a:lnTo>
                <a:cubicBezTo>
                  <a:pt x="4668" y="2411"/>
                  <a:pt x="4662" y="2424"/>
                  <a:pt x="4651" y="2433"/>
                </a:cubicBezTo>
                <a:cubicBezTo>
                  <a:pt x="4643" y="2438"/>
                  <a:pt x="4634" y="2441"/>
                  <a:pt x="4624" y="2441"/>
                </a:cubicBezTo>
                <a:cubicBezTo>
                  <a:pt x="4620" y="2441"/>
                  <a:pt x="4616" y="2441"/>
                  <a:pt x="4612" y="2439"/>
                </a:cubicBezTo>
                <a:lnTo>
                  <a:pt x="4087" y="2278"/>
                </a:lnTo>
                <a:cubicBezTo>
                  <a:pt x="4069" y="2273"/>
                  <a:pt x="4056" y="2256"/>
                  <a:pt x="4056" y="2236"/>
                </a:cubicBezTo>
                <a:lnTo>
                  <a:pt x="4056" y="1388"/>
                </a:lnTo>
                <a:lnTo>
                  <a:pt x="4056" y="1388"/>
                </a:lnTo>
                <a:close/>
                <a:moveTo>
                  <a:pt x="4056" y="3085"/>
                </a:moveTo>
                <a:cubicBezTo>
                  <a:pt x="4056" y="3072"/>
                  <a:pt x="4062" y="3059"/>
                  <a:pt x="4072" y="3051"/>
                </a:cubicBezTo>
                <a:cubicBezTo>
                  <a:pt x="4082" y="3042"/>
                  <a:pt x="4095" y="3039"/>
                  <a:pt x="4108" y="3041"/>
                </a:cubicBezTo>
                <a:lnTo>
                  <a:pt x="4632" y="3137"/>
                </a:lnTo>
                <a:cubicBezTo>
                  <a:pt x="4653" y="3140"/>
                  <a:pt x="4669" y="3159"/>
                  <a:pt x="4669" y="3180"/>
                </a:cubicBezTo>
                <a:lnTo>
                  <a:pt x="4669" y="3970"/>
                </a:lnTo>
                <a:cubicBezTo>
                  <a:pt x="4669" y="3982"/>
                  <a:pt x="4664" y="3994"/>
                  <a:pt x="4655" y="4002"/>
                </a:cubicBezTo>
                <a:cubicBezTo>
                  <a:pt x="4646" y="4010"/>
                  <a:pt x="4636" y="4014"/>
                  <a:pt x="4624" y="4014"/>
                </a:cubicBezTo>
                <a:lnTo>
                  <a:pt x="4621" y="4014"/>
                </a:lnTo>
                <a:lnTo>
                  <a:pt x="4097" y="3977"/>
                </a:lnTo>
                <a:cubicBezTo>
                  <a:pt x="4074" y="3975"/>
                  <a:pt x="4056" y="3956"/>
                  <a:pt x="4056" y="3933"/>
                </a:cubicBezTo>
                <a:lnTo>
                  <a:pt x="4056" y="3085"/>
                </a:lnTo>
                <a:lnTo>
                  <a:pt x="4056" y="3085"/>
                </a:lnTo>
                <a:close/>
                <a:moveTo>
                  <a:pt x="2691" y="798"/>
                </a:moveTo>
                <a:cubicBezTo>
                  <a:pt x="2691" y="783"/>
                  <a:pt x="2699" y="769"/>
                  <a:pt x="2711" y="761"/>
                </a:cubicBezTo>
                <a:cubicBezTo>
                  <a:pt x="2724" y="753"/>
                  <a:pt x="2739" y="751"/>
                  <a:pt x="2753" y="757"/>
                </a:cubicBezTo>
                <a:lnTo>
                  <a:pt x="3498" y="1079"/>
                </a:lnTo>
                <a:cubicBezTo>
                  <a:pt x="3514" y="1086"/>
                  <a:pt x="3524" y="1102"/>
                  <a:pt x="3524" y="1120"/>
                </a:cubicBezTo>
                <a:lnTo>
                  <a:pt x="3524" y="2046"/>
                </a:lnTo>
                <a:cubicBezTo>
                  <a:pt x="3524" y="2059"/>
                  <a:pt x="3518" y="2073"/>
                  <a:pt x="3506" y="2081"/>
                </a:cubicBezTo>
                <a:cubicBezTo>
                  <a:pt x="3499" y="2087"/>
                  <a:pt x="3490" y="2090"/>
                  <a:pt x="3480" y="2090"/>
                </a:cubicBezTo>
                <a:cubicBezTo>
                  <a:pt x="3476" y="2090"/>
                  <a:pt x="3472" y="2089"/>
                  <a:pt x="3467" y="2088"/>
                </a:cubicBezTo>
                <a:lnTo>
                  <a:pt x="2723" y="1859"/>
                </a:lnTo>
                <a:cubicBezTo>
                  <a:pt x="2704" y="1853"/>
                  <a:pt x="2692" y="1836"/>
                  <a:pt x="2692" y="1817"/>
                </a:cubicBezTo>
                <a:lnTo>
                  <a:pt x="2692" y="798"/>
                </a:lnTo>
                <a:lnTo>
                  <a:pt x="2691" y="798"/>
                </a:lnTo>
                <a:close/>
                <a:moveTo>
                  <a:pt x="2691" y="3855"/>
                </a:moveTo>
                <a:lnTo>
                  <a:pt x="2691" y="2836"/>
                </a:lnTo>
                <a:cubicBezTo>
                  <a:pt x="2691" y="2823"/>
                  <a:pt x="2697" y="2810"/>
                  <a:pt x="2707" y="2802"/>
                </a:cubicBezTo>
                <a:cubicBezTo>
                  <a:pt x="2718" y="2793"/>
                  <a:pt x="2731" y="2790"/>
                  <a:pt x="2744" y="2792"/>
                </a:cubicBezTo>
                <a:lnTo>
                  <a:pt x="3488" y="2928"/>
                </a:lnTo>
                <a:cubicBezTo>
                  <a:pt x="3509" y="2932"/>
                  <a:pt x="3524" y="2950"/>
                  <a:pt x="3524" y="2972"/>
                </a:cubicBezTo>
                <a:lnTo>
                  <a:pt x="3524" y="3897"/>
                </a:lnTo>
                <a:cubicBezTo>
                  <a:pt x="3524" y="3909"/>
                  <a:pt x="3520" y="3921"/>
                  <a:pt x="3511" y="3929"/>
                </a:cubicBezTo>
                <a:cubicBezTo>
                  <a:pt x="3502" y="3937"/>
                  <a:pt x="3492" y="3941"/>
                  <a:pt x="3481" y="3941"/>
                </a:cubicBezTo>
                <a:lnTo>
                  <a:pt x="3478" y="3941"/>
                </a:lnTo>
                <a:lnTo>
                  <a:pt x="2733" y="3899"/>
                </a:lnTo>
                <a:cubicBezTo>
                  <a:pt x="2710" y="3898"/>
                  <a:pt x="2691" y="3878"/>
                  <a:pt x="2691" y="3855"/>
                </a:cubicBezTo>
                <a:close/>
                <a:moveTo>
                  <a:pt x="4144" y="6903"/>
                </a:moveTo>
                <a:cubicBezTo>
                  <a:pt x="4144" y="6921"/>
                  <a:pt x="4133" y="6937"/>
                  <a:pt x="4116" y="6944"/>
                </a:cubicBezTo>
                <a:lnTo>
                  <a:pt x="3141" y="7314"/>
                </a:lnTo>
                <a:cubicBezTo>
                  <a:pt x="3136" y="7316"/>
                  <a:pt x="3131" y="7317"/>
                  <a:pt x="3126" y="7317"/>
                </a:cubicBezTo>
                <a:cubicBezTo>
                  <a:pt x="3117" y="7317"/>
                  <a:pt x="3108" y="7315"/>
                  <a:pt x="3101" y="7309"/>
                </a:cubicBezTo>
                <a:cubicBezTo>
                  <a:pt x="3089" y="7301"/>
                  <a:pt x="3082" y="7288"/>
                  <a:pt x="3082" y="7273"/>
                </a:cubicBezTo>
                <a:lnTo>
                  <a:pt x="3082" y="4847"/>
                </a:lnTo>
                <a:cubicBezTo>
                  <a:pt x="3082" y="4824"/>
                  <a:pt x="3099" y="4805"/>
                  <a:pt x="3123" y="4803"/>
                </a:cubicBezTo>
                <a:lnTo>
                  <a:pt x="4097" y="4738"/>
                </a:lnTo>
                <a:cubicBezTo>
                  <a:pt x="4110" y="4737"/>
                  <a:pt x="4121" y="4741"/>
                  <a:pt x="4130" y="4749"/>
                </a:cubicBezTo>
                <a:cubicBezTo>
                  <a:pt x="4139" y="4758"/>
                  <a:pt x="4144" y="4769"/>
                  <a:pt x="4144" y="4781"/>
                </a:cubicBezTo>
                <a:lnTo>
                  <a:pt x="4144" y="6903"/>
                </a:lnTo>
                <a:close/>
                <a:moveTo>
                  <a:pt x="5319" y="6456"/>
                </a:moveTo>
                <a:cubicBezTo>
                  <a:pt x="5319" y="6474"/>
                  <a:pt x="5308" y="6491"/>
                  <a:pt x="5290" y="6497"/>
                </a:cubicBezTo>
                <a:lnTo>
                  <a:pt x="4640" y="6745"/>
                </a:lnTo>
                <a:cubicBezTo>
                  <a:pt x="4635" y="6747"/>
                  <a:pt x="4630" y="6748"/>
                  <a:pt x="4624" y="6748"/>
                </a:cubicBezTo>
                <a:cubicBezTo>
                  <a:pt x="4616" y="6748"/>
                  <a:pt x="4607" y="6745"/>
                  <a:pt x="4600" y="6740"/>
                </a:cubicBezTo>
                <a:cubicBezTo>
                  <a:pt x="4588" y="6731"/>
                  <a:pt x="4580" y="6718"/>
                  <a:pt x="4580" y="6703"/>
                </a:cubicBezTo>
                <a:lnTo>
                  <a:pt x="4580" y="4746"/>
                </a:lnTo>
                <a:cubicBezTo>
                  <a:pt x="4580" y="4723"/>
                  <a:pt x="4598" y="4704"/>
                  <a:pt x="4621" y="4702"/>
                </a:cubicBezTo>
                <a:lnTo>
                  <a:pt x="5272" y="4658"/>
                </a:lnTo>
                <a:cubicBezTo>
                  <a:pt x="5284" y="4657"/>
                  <a:pt x="5296" y="4661"/>
                  <a:pt x="5305" y="4670"/>
                </a:cubicBezTo>
                <a:cubicBezTo>
                  <a:pt x="5314" y="4678"/>
                  <a:pt x="5319" y="4690"/>
                  <a:pt x="5319" y="4702"/>
                </a:cubicBezTo>
                <a:lnTo>
                  <a:pt x="5319" y="6456"/>
                </a:lnTo>
                <a:lnTo>
                  <a:pt x="5319" y="6456"/>
                </a:lnTo>
                <a:close/>
                <a:moveTo>
                  <a:pt x="5507" y="4011"/>
                </a:moveTo>
                <a:cubicBezTo>
                  <a:pt x="5507" y="4023"/>
                  <a:pt x="5502" y="4035"/>
                  <a:pt x="5493" y="4043"/>
                </a:cubicBezTo>
                <a:cubicBezTo>
                  <a:pt x="5484" y="4051"/>
                  <a:pt x="5474" y="4055"/>
                  <a:pt x="5463" y="4055"/>
                </a:cubicBezTo>
                <a:cubicBezTo>
                  <a:pt x="5462" y="4055"/>
                  <a:pt x="5461" y="4055"/>
                  <a:pt x="5460" y="4055"/>
                </a:cubicBezTo>
                <a:lnTo>
                  <a:pt x="5071" y="4033"/>
                </a:lnTo>
                <a:cubicBezTo>
                  <a:pt x="5048" y="4031"/>
                  <a:pt x="5029" y="4012"/>
                  <a:pt x="5029" y="3988"/>
                </a:cubicBezTo>
                <a:lnTo>
                  <a:pt x="5029" y="3262"/>
                </a:lnTo>
                <a:cubicBezTo>
                  <a:pt x="5029" y="3249"/>
                  <a:pt x="5035" y="3236"/>
                  <a:pt x="5045" y="3228"/>
                </a:cubicBezTo>
                <a:cubicBezTo>
                  <a:pt x="5055" y="3219"/>
                  <a:pt x="5069" y="3216"/>
                  <a:pt x="5082" y="3218"/>
                </a:cubicBezTo>
                <a:lnTo>
                  <a:pt x="5470" y="3289"/>
                </a:lnTo>
                <a:cubicBezTo>
                  <a:pt x="5491" y="3293"/>
                  <a:pt x="5507" y="3311"/>
                  <a:pt x="5507" y="3333"/>
                </a:cubicBezTo>
                <a:lnTo>
                  <a:pt x="5507" y="4011"/>
                </a:lnTo>
                <a:lnTo>
                  <a:pt x="5507" y="4011"/>
                </a:lnTo>
                <a:close/>
                <a:moveTo>
                  <a:pt x="5507" y="2655"/>
                </a:moveTo>
                <a:cubicBezTo>
                  <a:pt x="5507" y="2669"/>
                  <a:pt x="5500" y="2682"/>
                  <a:pt x="5489" y="2690"/>
                </a:cubicBezTo>
                <a:cubicBezTo>
                  <a:pt x="5481" y="2696"/>
                  <a:pt x="5472" y="2699"/>
                  <a:pt x="5463" y="2699"/>
                </a:cubicBezTo>
                <a:cubicBezTo>
                  <a:pt x="5458" y="2699"/>
                  <a:pt x="5454" y="2698"/>
                  <a:pt x="5450" y="2697"/>
                </a:cubicBezTo>
                <a:lnTo>
                  <a:pt x="5061" y="2577"/>
                </a:lnTo>
                <a:cubicBezTo>
                  <a:pt x="5042" y="2572"/>
                  <a:pt x="5030" y="2555"/>
                  <a:pt x="5030" y="2535"/>
                </a:cubicBezTo>
                <a:lnTo>
                  <a:pt x="5030" y="1808"/>
                </a:lnTo>
                <a:cubicBezTo>
                  <a:pt x="5030" y="1794"/>
                  <a:pt x="5037" y="1780"/>
                  <a:pt x="5049" y="1772"/>
                </a:cubicBezTo>
                <a:cubicBezTo>
                  <a:pt x="5062" y="1763"/>
                  <a:pt x="5077" y="1762"/>
                  <a:pt x="5091" y="1768"/>
                </a:cubicBezTo>
                <a:lnTo>
                  <a:pt x="5480" y="1936"/>
                </a:lnTo>
                <a:cubicBezTo>
                  <a:pt x="5496" y="1943"/>
                  <a:pt x="5507" y="1959"/>
                  <a:pt x="5507" y="1977"/>
                </a:cubicBezTo>
                <a:lnTo>
                  <a:pt x="5507" y="2655"/>
                </a:lnTo>
                <a:lnTo>
                  <a:pt x="5507" y="2655"/>
                </a:lnTo>
                <a:close/>
                <a:moveTo>
                  <a:pt x="6284" y="5218"/>
                </a:moveTo>
                <a:cubicBezTo>
                  <a:pt x="6284" y="5239"/>
                  <a:pt x="6269" y="5257"/>
                  <a:pt x="6248" y="5261"/>
                </a:cubicBezTo>
                <a:lnTo>
                  <a:pt x="5966" y="5315"/>
                </a:lnTo>
                <a:cubicBezTo>
                  <a:pt x="5963" y="5316"/>
                  <a:pt x="5960" y="5316"/>
                  <a:pt x="5957" y="5316"/>
                </a:cubicBezTo>
                <a:cubicBezTo>
                  <a:pt x="5947" y="5316"/>
                  <a:pt x="5937" y="5313"/>
                  <a:pt x="5929" y="5306"/>
                </a:cubicBezTo>
                <a:cubicBezTo>
                  <a:pt x="5919" y="5298"/>
                  <a:pt x="5913" y="5285"/>
                  <a:pt x="5913" y="5272"/>
                </a:cubicBezTo>
                <a:lnTo>
                  <a:pt x="5913" y="4656"/>
                </a:lnTo>
                <a:cubicBezTo>
                  <a:pt x="5913" y="4633"/>
                  <a:pt x="5931" y="4613"/>
                  <a:pt x="5954" y="4612"/>
                </a:cubicBezTo>
                <a:lnTo>
                  <a:pt x="6237" y="4593"/>
                </a:lnTo>
                <a:cubicBezTo>
                  <a:pt x="6249" y="4592"/>
                  <a:pt x="6261" y="4596"/>
                  <a:pt x="6270" y="4604"/>
                </a:cubicBezTo>
                <a:cubicBezTo>
                  <a:pt x="6279" y="4613"/>
                  <a:pt x="6284" y="4624"/>
                  <a:pt x="6284" y="4637"/>
                </a:cubicBezTo>
                <a:lnTo>
                  <a:pt x="6284" y="5218"/>
                </a:lnTo>
                <a:lnTo>
                  <a:pt x="6284" y="5218"/>
                </a:lnTo>
                <a:close/>
                <a:moveTo>
                  <a:pt x="6284" y="4056"/>
                </a:moveTo>
                <a:cubicBezTo>
                  <a:pt x="6284" y="4068"/>
                  <a:pt x="6279" y="4080"/>
                  <a:pt x="6270" y="4088"/>
                </a:cubicBezTo>
                <a:cubicBezTo>
                  <a:pt x="6262" y="4095"/>
                  <a:pt x="6251" y="4100"/>
                  <a:pt x="6240" y="4100"/>
                </a:cubicBezTo>
                <a:lnTo>
                  <a:pt x="6237" y="4100"/>
                </a:lnTo>
                <a:lnTo>
                  <a:pt x="5955" y="4083"/>
                </a:lnTo>
                <a:cubicBezTo>
                  <a:pt x="5931" y="4082"/>
                  <a:pt x="5913" y="4063"/>
                  <a:pt x="5913" y="4039"/>
                </a:cubicBezTo>
                <a:lnTo>
                  <a:pt x="5913" y="3423"/>
                </a:lnTo>
                <a:cubicBezTo>
                  <a:pt x="5913" y="3410"/>
                  <a:pt x="5919" y="3397"/>
                  <a:pt x="5929" y="3389"/>
                </a:cubicBezTo>
                <a:cubicBezTo>
                  <a:pt x="5939" y="3381"/>
                  <a:pt x="5952" y="3377"/>
                  <a:pt x="5965" y="3380"/>
                </a:cubicBezTo>
                <a:lnTo>
                  <a:pt x="6248" y="3431"/>
                </a:lnTo>
                <a:cubicBezTo>
                  <a:pt x="6269" y="3435"/>
                  <a:pt x="6284" y="3453"/>
                  <a:pt x="6284" y="3474"/>
                </a:cubicBezTo>
                <a:lnTo>
                  <a:pt x="6284" y="4056"/>
                </a:lnTo>
                <a:close/>
                <a:moveTo>
                  <a:pt x="6762" y="5126"/>
                </a:moveTo>
                <a:cubicBezTo>
                  <a:pt x="6762" y="5147"/>
                  <a:pt x="6747" y="5165"/>
                  <a:pt x="6726" y="5169"/>
                </a:cubicBezTo>
                <a:lnTo>
                  <a:pt x="6500" y="5213"/>
                </a:lnTo>
                <a:cubicBezTo>
                  <a:pt x="6497" y="5213"/>
                  <a:pt x="6495" y="5213"/>
                  <a:pt x="6492" y="5213"/>
                </a:cubicBezTo>
                <a:cubicBezTo>
                  <a:pt x="6482" y="5213"/>
                  <a:pt x="6472" y="5210"/>
                  <a:pt x="6464" y="5203"/>
                </a:cubicBezTo>
                <a:cubicBezTo>
                  <a:pt x="6454" y="5195"/>
                  <a:pt x="6448" y="5183"/>
                  <a:pt x="6448" y="5169"/>
                </a:cubicBezTo>
                <a:lnTo>
                  <a:pt x="6448" y="4620"/>
                </a:lnTo>
                <a:cubicBezTo>
                  <a:pt x="6448" y="4597"/>
                  <a:pt x="6466" y="4577"/>
                  <a:pt x="6489" y="4576"/>
                </a:cubicBezTo>
                <a:lnTo>
                  <a:pt x="6715" y="4561"/>
                </a:lnTo>
                <a:cubicBezTo>
                  <a:pt x="6727" y="4560"/>
                  <a:pt x="6739" y="4564"/>
                  <a:pt x="6748" y="4572"/>
                </a:cubicBezTo>
                <a:cubicBezTo>
                  <a:pt x="6757" y="4581"/>
                  <a:pt x="6762" y="4592"/>
                  <a:pt x="6762" y="4605"/>
                </a:cubicBezTo>
                <a:lnTo>
                  <a:pt x="6762" y="5126"/>
                </a:lnTo>
                <a:lnTo>
                  <a:pt x="6762" y="5126"/>
                </a:lnTo>
                <a:close/>
                <a:moveTo>
                  <a:pt x="6762" y="4083"/>
                </a:moveTo>
                <a:cubicBezTo>
                  <a:pt x="6762" y="4095"/>
                  <a:pt x="6757" y="4107"/>
                  <a:pt x="6748" y="4115"/>
                </a:cubicBezTo>
                <a:cubicBezTo>
                  <a:pt x="6740" y="4123"/>
                  <a:pt x="6729" y="4127"/>
                  <a:pt x="6718" y="4127"/>
                </a:cubicBezTo>
                <a:lnTo>
                  <a:pt x="6715" y="4127"/>
                </a:lnTo>
                <a:lnTo>
                  <a:pt x="6489" y="4114"/>
                </a:lnTo>
                <a:cubicBezTo>
                  <a:pt x="6466" y="4113"/>
                  <a:pt x="6448" y="4093"/>
                  <a:pt x="6448" y="4070"/>
                </a:cubicBezTo>
                <a:lnTo>
                  <a:pt x="6448" y="3527"/>
                </a:lnTo>
                <a:cubicBezTo>
                  <a:pt x="6448" y="3515"/>
                  <a:pt x="6453" y="3502"/>
                  <a:pt x="6463" y="3494"/>
                </a:cubicBezTo>
                <a:cubicBezTo>
                  <a:pt x="6473" y="3486"/>
                  <a:pt x="6486" y="3482"/>
                  <a:pt x="6498" y="3484"/>
                </a:cubicBezTo>
                <a:lnTo>
                  <a:pt x="6724" y="3518"/>
                </a:lnTo>
                <a:cubicBezTo>
                  <a:pt x="6746" y="3522"/>
                  <a:pt x="6762" y="3540"/>
                  <a:pt x="6762" y="3562"/>
                </a:cubicBezTo>
                <a:lnTo>
                  <a:pt x="6762" y="4083"/>
                </a:lnTo>
                <a:lnTo>
                  <a:pt x="6762" y="4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20">
            <a:extLst>
              <a:ext uri="{FF2B5EF4-FFF2-40B4-BE49-F238E27FC236}">
                <a16:creationId xmlns:a16="http://schemas.microsoft.com/office/drawing/2014/main" id="{57BB2C28-C6F0-4DF8-A20E-56AAD11008C0}"/>
              </a:ext>
            </a:extLst>
          </p:cNvPr>
          <p:cNvSpPr/>
          <p:nvPr/>
        </p:nvSpPr>
        <p:spPr>
          <a:xfrm>
            <a:off x="7750449" y="4396095"/>
            <a:ext cx="678722" cy="625352"/>
          </a:xfrm>
          <a:custGeom>
            <a:avLst/>
            <a:gdLst>
              <a:gd name="connsiteX0" fmla="*/ 207639 w 609332"/>
              <a:gd name="connsiteY0" fmla="*/ 502991 h 561419"/>
              <a:gd name="connsiteX1" fmla="*/ 406914 w 609332"/>
              <a:gd name="connsiteY1" fmla="*/ 502991 h 561419"/>
              <a:gd name="connsiteX2" fmla="*/ 408432 w 609332"/>
              <a:gd name="connsiteY2" fmla="*/ 504505 h 561419"/>
              <a:gd name="connsiteX3" fmla="*/ 408432 w 609332"/>
              <a:gd name="connsiteY3" fmla="*/ 540077 h 561419"/>
              <a:gd name="connsiteX4" fmla="*/ 406914 w 609332"/>
              <a:gd name="connsiteY4" fmla="*/ 541590 h 561419"/>
              <a:gd name="connsiteX5" fmla="*/ 207639 w 609332"/>
              <a:gd name="connsiteY5" fmla="*/ 541590 h 561419"/>
              <a:gd name="connsiteX6" fmla="*/ 206121 w 609332"/>
              <a:gd name="connsiteY6" fmla="*/ 540077 h 561419"/>
              <a:gd name="connsiteX7" fmla="*/ 206121 w 609332"/>
              <a:gd name="connsiteY7" fmla="*/ 504505 h 561419"/>
              <a:gd name="connsiteX8" fmla="*/ 207639 w 609332"/>
              <a:gd name="connsiteY8" fmla="*/ 502991 h 561419"/>
              <a:gd name="connsiteX9" fmla="*/ 207639 w 609332"/>
              <a:gd name="connsiteY9" fmla="*/ 438423 h 561419"/>
              <a:gd name="connsiteX10" fmla="*/ 607814 w 609332"/>
              <a:gd name="connsiteY10" fmla="*/ 438423 h 561419"/>
              <a:gd name="connsiteX11" fmla="*/ 609332 w 609332"/>
              <a:gd name="connsiteY11" fmla="*/ 439940 h 561419"/>
              <a:gd name="connsiteX12" fmla="*/ 609332 w 609332"/>
              <a:gd name="connsiteY12" fmla="*/ 475577 h 561419"/>
              <a:gd name="connsiteX13" fmla="*/ 607814 w 609332"/>
              <a:gd name="connsiteY13" fmla="*/ 477093 h 561419"/>
              <a:gd name="connsiteX14" fmla="*/ 207639 w 609332"/>
              <a:gd name="connsiteY14" fmla="*/ 477093 h 561419"/>
              <a:gd name="connsiteX15" fmla="*/ 206121 w 609332"/>
              <a:gd name="connsiteY15" fmla="*/ 475577 h 561419"/>
              <a:gd name="connsiteX16" fmla="*/ 206121 w 609332"/>
              <a:gd name="connsiteY16" fmla="*/ 439940 h 561419"/>
              <a:gd name="connsiteX17" fmla="*/ 207639 w 609332"/>
              <a:gd name="connsiteY17" fmla="*/ 438423 h 561419"/>
              <a:gd name="connsiteX18" fmla="*/ 142464 w 609332"/>
              <a:gd name="connsiteY18" fmla="*/ 418453 h 561419"/>
              <a:gd name="connsiteX19" fmla="*/ 175778 w 609332"/>
              <a:gd name="connsiteY19" fmla="*/ 451897 h 561419"/>
              <a:gd name="connsiteX20" fmla="*/ 99089 w 609332"/>
              <a:gd name="connsiteY20" fmla="*/ 528070 h 561419"/>
              <a:gd name="connsiteX21" fmla="*/ 65585 w 609332"/>
              <a:gd name="connsiteY21" fmla="*/ 561419 h 561419"/>
              <a:gd name="connsiteX22" fmla="*/ 32175 w 609332"/>
              <a:gd name="connsiteY22" fmla="*/ 527975 h 561419"/>
              <a:gd name="connsiteX23" fmla="*/ 0 w 609332"/>
              <a:gd name="connsiteY23" fmla="*/ 495763 h 561419"/>
              <a:gd name="connsiteX24" fmla="*/ 33504 w 609332"/>
              <a:gd name="connsiteY24" fmla="*/ 462414 h 561419"/>
              <a:gd name="connsiteX25" fmla="*/ 65680 w 609332"/>
              <a:gd name="connsiteY25" fmla="*/ 494721 h 561419"/>
              <a:gd name="connsiteX26" fmla="*/ 207639 w 609332"/>
              <a:gd name="connsiteY26" fmla="*/ 293623 h 561419"/>
              <a:gd name="connsiteX27" fmla="*/ 406914 w 609332"/>
              <a:gd name="connsiteY27" fmla="*/ 293623 h 561419"/>
              <a:gd name="connsiteX28" fmla="*/ 408432 w 609332"/>
              <a:gd name="connsiteY28" fmla="*/ 295139 h 561419"/>
              <a:gd name="connsiteX29" fmla="*/ 408432 w 609332"/>
              <a:gd name="connsiteY29" fmla="*/ 330776 h 561419"/>
              <a:gd name="connsiteX30" fmla="*/ 406914 w 609332"/>
              <a:gd name="connsiteY30" fmla="*/ 332293 h 561419"/>
              <a:gd name="connsiteX31" fmla="*/ 207639 w 609332"/>
              <a:gd name="connsiteY31" fmla="*/ 332293 h 561419"/>
              <a:gd name="connsiteX32" fmla="*/ 206121 w 609332"/>
              <a:gd name="connsiteY32" fmla="*/ 330776 h 561419"/>
              <a:gd name="connsiteX33" fmla="*/ 206121 w 609332"/>
              <a:gd name="connsiteY33" fmla="*/ 295139 h 561419"/>
              <a:gd name="connsiteX34" fmla="*/ 207639 w 609332"/>
              <a:gd name="connsiteY34" fmla="*/ 293623 h 561419"/>
              <a:gd name="connsiteX35" fmla="*/ 207639 w 609332"/>
              <a:gd name="connsiteY35" fmla="*/ 229197 h 561419"/>
              <a:gd name="connsiteX36" fmla="*/ 607814 w 609332"/>
              <a:gd name="connsiteY36" fmla="*/ 229197 h 561419"/>
              <a:gd name="connsiteX37" fmla="*/ 609332 w 609332"/>
              <a:gd name="connsiteY37" fmla="*/ 230713 h 561419"/>
              <a:gd name="connsiteX38" fmla="*/ 609332 w 609332"/>
              <a:gd name="connsiteY38" fmla="*/ 266350 h 561419"/>
              <a:gd name="connsiteX39" fmla="*/ 607814 w 609332"/>
              <a:gd name="connsiteY39" fmla="*/ 267867 h 561419"/>
              <a:gd name="connsiteX40" fmla="*/ 207639 w 609332"/>
              <a:gd name="connsiteY40" fmla="*/ 267867 h 561419"/>
              <a:gd name="connsiteX41" fmla="*/ 206121 w 609332"/>
              <a:gd name="connsiteY41" fmla="*/ 266350 h 561419"/>
              <a:gd name="connsiteX42" fmla="*/ 206121 w 609332"/>
              <a:gd name="connsiteY42" fmla="*/ 230713 h 561419"/>
              <a:gd name="connsiteX43" fmla="*/ 207639 w 609332"/>
              <a:gd name="connsiteY43" fmla="*/ 229197 h 561419"/>
              <a:gd name="connsiteX44" fmla="*/ 142464 w 609332"/>
              <a:gd name="connsiteY44" fmla="*/ 209227 h 561419"/>
              <a:gd name="connsiteX45" fmla="*/ 175778 w 609332"/>
              <a:gd name="connsiteY45" fmla="*/ 242671 h 561419"/>
              <a:gd name="connsiteX46" fmla="*/ 99089 w 609332"/>
              <a:gd name="connsiteY46" fmla="*/ 319033 h 561419"/>
              <a:gd name="connsiteX47" fmla="*/ 65585 w 609332"/>
              <a:gd name="connsiteY47" fmla="*/ 352193 h 561419"/>
              <a:gd name="connsiteX48" fmla="*/ 32175 w 609332"/>
              <a:gd name="connsiteY48" fmla="*/ 318749 h 561419"/>
              <a:gd name="connsiteX49" fmla="*/ 0 w 609332"/>
              <a:gd name="connsiteY49" fmla="*/ 286536 h 561419"/>
              <a:gd name="connsiteX50" fmla="*/ 33504 w 609332"/>
              <a:gd name="connsiteY50" fmla="*/ 253187 h 561419"/>
              <a:gd name="connsiteX51" fmla="*/ 65680 w 609332"/>
              <a:gd name="connsiteY51" fmla="*/ 285494 h 561419"/>
              <a:gd name="connsiteX52" fmla="*/ 207639 w 609332"/>
              <a:gd name="connsiteY52" fmla="*/ 84396 h 561419"/>
              <a:gd name="connsiteX53" fmla="*/ 406914 w 609332"/>
              <a:gd name="connsiteY53" fmla="*/ 84396 h 561419"/>
              <a:gd name="connsiteX54" fmla="*/ 408432 w 609332"/>
              <a:gd name="connsiteY54" fmla="*/ 85912 h 561419"/>
              <a:gd name="connsiteX55" fmla="*/ 408432 w 609332"/>
              <a:gd name="connsiteY55" fmla="*/ 121549 h 561419"/>
              <a:gd name="connsiteX56" fmla="*/ 406914 w 609332"/>
              <a:gd name="connsiteY56" fmla="*/ 123066 h 561419"/>
              <a:gd name="connsiteX57" fmla="*/ 207639 w 609332"/>
              <a:gd name="connsiteY57" fmla="*/ 123066 h 561419"/>
              <a:gd name="connsiteX58" fmla="*/ 206121 w 609332"/>
              <a:gd name="connsiteY58" fmla="*/ 121549 h 561419"/>
              <a:gd name="connsiteX59" fmla="*/ 206121 w 609332"/>
              <a:gd name="connsiteY59" fmla="*/ 85912 h 561419"/>
              <a:gd name="connsiteX60" fmla="*/ 207639 w 609332"/>
              <a:gd name="connsiteY60" fmla="*/ 84396 h 561419"/>
              <a:gd name="connsiteX61" fmla="*/ 207639 w 609332"/>
              <a:gd name="connsiteY61" fmla="*/ 19970 h 561419"/>
              <a:gd name="connsiteX62" fmla="*/ 607814 w 609332"/>
              <a:gd name="connsiteY62" fmla="*/ 19970 h 561419"/>
              <a:gd name="connsiteX63" fmla="*/ 609332 w 609332"/>
              <a:gd name="connsiteY63" fmla="*/ 21486 h 561419"/>
              <a:gd name="connsiteX64" fmla="*/ 609332 w 609332"/>
              <a:gd name="connsiteY64" fmla="*/ 57123 h 561419"/>
              <a:gd name="connsiteX65" fmla="*/ 607814 w 609332"/>
              <a:gd name="connsiteY65" fmla="*/ 58640 h 561419"/>
              <a:gd name="connsiteX66" fmla="*/ 207639 w 609332"/>
              <a:gd name="connsiteY66" fmla="*/ 58640 h 561419"/>
              <a:gd name="connsiteX67" fmla="*/ 206121 w 609332"/>
              <a:gd name="connsiteY67" fmla="*/ 57123 h 561419"/>
              <a:gd name="connsiteX68" fmla="*/ 206121 w 609332"/>
              <a:gd name="connsiteY68" fmla="*/ 21486 h 561419"/>
              <a:gd name="connsiteX69" fmla="*/ 207639 w 609332"/>
              <a:gd name="connsiteY69" fmla="*/ 19970 h 561419"/>
              <a:gd name="connsiteX70" fmla="*/ 142464 w 609332"/>
              <a:gd name="connsiteY70" fmla="*/ 0 h 561419"/>
              <a:gd name="connsiteX71" fmla="*/ 175778 w 609332"/>
              <a:gd name="connsiteY71" fmla="*/ 33444 h 561419"/>
              <a:gd name="connsiteX72" fmla="*/ 99089 w 609332"/>
              <a:gd name="connsiteY72" fmla="*/ 109806 h 561419"/>
              <a:gd name="connsiteX73" fmla="*/ 65585 w 609332"/>
              <a:gd name="connsiteY73" fmla="*/ 142966 h 561419"/>
              <a:gd name="connsiteX74" fmla="*/ 32175 w 609332"/>
              <a:gd name="connsiteY74" fmla="*/ 109522 h 561419"/>
              <a:gd name="connsiteX75" fmla="*/ 0 w 609332"/>
              <a:gd name="connsiteY75" fmla="*/ 77309 h 561419"/>
              <a:gd name="connsiteX76" fmla="*/ 33504 w 609332"/>
              <a:gd name="connsiteY76" fmla="*/ 43960 h 561419"/>
              <a:gd name="connsiteX77" fmla="*/ 65680 w 609332"/>
              <a:gd name="connsiteY77" fmla="*/ 76267 h 56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609332" h="561419">
                <a:moveTo>
                  <a:pt x="207639" y="502991"/>
                </a:moveTo>
                <a:lnTo>
                  <a:pt x="406914" y="502991"/>
                </a:lnTo>
                <a:cubicBezTo>
                  <a:pt x="407673" y="502991"/>
                  <a:pt x="408337" y="503653"/>
                  <a:pt x="408432" y="504505"/>
                </a:cubicBezTo>
                <a:lnTo>
                  <a:pt x="408432" y="540077"/>
                </a:lnTo>
                <a:cubicBezTo>
                  <a:pt x="408432" y="540928"/>
                  <a:pt x="407673" y="541590"/>
                  <a:pt x="406914" y="541590"/>
                </a:cubicBezTo>
                <a:lnTo>
                  <a:pt x="207639" y="541590"/>
                </a:lnTo>
                <a:cubicBezTo>
                  <a:pt x="206785" y="541590"/>
                  <a:pt x="206121" y="540833"/>
                  <a:pt x="206121" y="540077"/>
                </a:cubicBezTo>
                <a:lnTo>
                  <a:pt x="206121" y="504505"/>
                </a:lnTo>
                <a:cubicBezTo>
                  <a:pt x="206121" y="503653"/>
                  <a:pt x="206880" y="502991"/>
                  <a:pt x="207639" y="502991"/>
                </a:cubicBezTo>
                <a:close/>
                <a:moveTo>
                  <a:pt x="207639" y="438423"/>
                </a:moveTo>
                <a:lnTo>
                  <a:pt x="607814" y="438423"/>
                </a:lnTo>
                <a:cubicBezTo>
                  <a:pt x="608763" y="438423"/>
                  <a:pt x="609332" y="438992"/>
                  <a:pt x="609332" y="439940"/>
                </a:cubicBezTo>
                <a:lnTo>
                  <a:pt x="609332" y="475577"/>
                </a:lnTo>
                <a:cubicBezTo>
                  <a:pt x="609332" y="476430"/>
                  <a:pt x="608573" y="477093"/>
                  <a:pt x="607814" y="477093"/>
                </a:cubicBezTo>
                <a:lnTo>
                  <a:pt x="207639" y="477093"/>
                </a:lnTo>
                <a:cubicBezTo>
                  <a:pt x="206785" y="477093"/>
                  <a:pt x="206121" y="476335"/>
                  <a:pt x="206121" y="475577"/>
                </a:cubicBezTo>
                <a:lnTo>
                  <a:pt x="206121" y="439940"/>
                </a:lnTo>
                <a:cubicBezTo>
                  <a:pt x="206121" y="438992"/>
                  <a:pt x="206880" y="438423"/>
                  <a:pt x="207639" y="438423"/>
                </a:cubicBezTo>
                <a:close/>
                <a:moveTo>
                  <a:pt x="142464" y="418453"/>
                </a:moveTo>
                <a:lnTo>
                  <a:pt x="175778" y="451897"/>
                </a:lnTo>
                <a:lnTo>
                  <a:pt x="99089" y="528070"/>
                </a:lnTo>
                <a:lnTo>
                  <a:pt x="65585" y="561419"/>
                </a:lnTo>
                <a:lnTo>
                  <a:pt x="32175" y="527975"/>
                </a:lnTo>
                <a:lnTo>
                  <a:pt x="0" y="495763"/>
                </a:lnTo>
                <a:lnTo>
                  <a:pt x="33504" y="462414"/>
                </a:lnTo>
                <a:lnTo>
                  <a:pt x="65680" y="494721"/>
                </a:lnTo>
                <a:close/>
                <a:moveTo>
                  <a:pt x="207639" y="293623"/>
                </a:moveTo>
                <a:lnTo>
                  <a:pt x="406914" y="293623"/>
                </a:lnTo>
                <a:cubicBezTo>
                  <a:pt x="407768" y="293623"/>
                  <a:pt x="408432" y="294381"/>
                  <a:pt x="408432" y="295139"/>
                </a:cubicBezTo>
                <a:lnTo>
                  <a:pt x="408432" y="330776"/>
                </a:lnTo>
                <a:cubicBezTo>
                  <a:pt x="408432" y="331629"/>
                  <a:pt x="407673" y="332293"/>
                  <a:pt x="406914" y="332293"/>
                </a:cubicBezTo>
                <a:lnTo>
                  <a:pt x="207639" y="332293"/>
                </a:lnTo>
                <a:cubicBezTo>
                  <a:pt x="206785" y="332293"/>
                  <a:pt x="206121" y="331629"/>
                  <a:pt x="206121" y="330776"/>
                </a:cubicBezTo>
                <a:lnTo>
                  <a:pt x="206121" y="295139"/>
                </a:lnTo>
                <a:cubicBezTo>
                  <a:pt x="206121" y="294191"/>
                  <a:pt x="206880" y="293623"/>
                  <a:pt x="207639" y="293623"/>
                </a:cubicBezTo>
                <a:close/>
                <a:moveTo>
                  <a:pt x="207639" y="229197"/>
                </a:moveTo>
                <a:lnTo>
                  <a:pt x="607814" y="229197"/>
                </a:lnTo>
                <a:cubicBezTo>
                  <a:pt x="608763" y="229197"/>
                  <a:pt x="609332" y="229765"/>
                  <a:pt x="609332" y="230713"/>
                </a:cubicBezTo>
                <a:lnTo>
                  <a:pt x="609332" y="266350"/>
                </a:lnTo>
                <a:cubicBezTo>
                  <a:pt x="609332" y="267203"/>
                  <a:pt x="608573" y="267867"/>
                  <a:pt x="607814" y="267867"/>
                </a:cubicBezTo>
                <a:lnTo>
                  <a:pt x="207639" y="267867"/>
                </a:lnTo>
                <a:cubicBezTo>
                  <a:pt x="206785" y="267867"/>
                  <a:pt x="206121" y="267109"/>
                  <a:pt x="206121" y="266350"/>
                </a:cubicBezTo>
                <a:lnTo>
                  <a:pt x="206121" y="230713"/>
                </a:lnTo>
                <a:cubicBezTo>
                  <a:pt x="206121" y="229765"/>
                  <a:pt x="206880" y="229197"/>
                  <a:pt x="207639" y="229197"/>
                </a:cubicBezTo>
                <a:close/>
                <a:moveTo>
                  <a:pt x="142464" y="209227"/>
                </a:moveTo>
                <a:lnTo>
                  <a:pt x="175778" y="242671"/>
                </a:lnTo>
                <a:lnTo>
                  <a:pt x="99089" y="319033"/>
                </a:lnTo>
                <a:lnTo>
                  <a:pt x="65585" y="352193"/>
                </a:lnTo>
                <a:lnTo>
                  <a:pt x="32175" y="318749"/>
                </a:lnTo>
                <a:lnTo>
                  <a:pt x="0" y="286536"/>
                </a:lnTo>
                <a:lnTo>
                  <a:pt x="33504" y="253187"/>
                </a:lnTo>
                <a:lnTo>
                  <a:pt x="65680" y="285494"/>
                </a:lnTo>
                <a:close/>
                <a:moveTo>
                  <a:pt x="207639" y="84396"/>
                </a:moveTo>
                <a:lnTo>
                  <a:pt x="406914" y="84396"/>
                </a:lnTo>
                <a:cubicBezTo>
                  <a:pt x="407768" y="84396"/>
                  <a:pt x="408432" y="85154"/>
                  <a:pt x="408432" y="85912"/>
                </a:cubicBezTo>
                <a:lnTo>
                  <a:pt x="408432" y="121549"/>
                </a:lnTo>
                <a:cubicBezTo>
                  <a:pt x="408432" y="122402"/>
                  <a:pt x="407673" y="123066"/>
                  <a:pt x="406914" y="123066"/>
                </a:cubicBezTo>
                <a:lnTo>
                  <a:pt x="207639" y="123066"/>
                </a:lnTo>
                <a:cubicBezTo>
                  <a:pt x="206785" y="123066"/>
                  <a:pt x="206121" y="122402"/>
                  <a:pt x="206121" y="121549"/>
                </a:cubicBezTo>
                <a:lnTo>
                  <a:pt x="206121" y="85912"/>
                </a:lnTo>
                <a:cubicBezTo>
                  <a:pt x="206121" y="84964"/>
                  <a:pt x="206880" y="84396"/>
                  <a:pt x="207639" y="84396"/>
                </a:cubicBezTo>
                <a:close/>
                <a:moveTo>
                  <a:pt x="207639" y="19970"/>
                </a:moveTo>
                <a:lnTo>
                  <a:pt x="607814" y="19970"/>
                </a:lnTo>
                <a:cubicBezTo>
                  <a:pt x="608763" y="19970"/>
                  <a:pt x="609332" y="20538"/>
                  <a:pt x="609332" y="21486"/>
                </a:cubicBezTo>
                <a:lnTo>
                  <a:pt x="609332" y="57123"/>
                </a:lnTo>
                <a:cubicBezTo>
                  <a:pt x="609332" y="57976"/>
                  <a:pt x="608573" y="58640"/>
                  <a:pt x="607814" y="58640"/>
                </a:cubicBezTo>
                <a:lnTo>
                  <a:pt x="207639" y="58640"/>
                </a:lnTo>
                <a:cubicBezTo>
                  <a:pt x="206785" y="58640"/>
                  <a:pt x="206121" y="57882"/>
                  <a:pt x="206121" y="57123"/>
                </a:cubicBezTo>
                <a:lnTo>
                  <a:pt x="206121" y="21486"/>
                </a:lnTo>
                <a:cubicBezTo>
                  <a:pt x="206121" y="20538"/>
                  <a:pt x="206880" y="19970"/>
                  <a:pt x="207639" y="19970"/>
                </a:cubicBezTo>
                <a:close/>
                <a:moveTo>
                  <a:pt x="142464" y="0"/>
                </a:moveTo>
                <a:lnTo>
                  <a:pt x="175778" y="33444"/>
                </a:lnTo>
                <a:lnTo>
                  <a:pt x="99089" y="109806"/>
                </a:lnTo>
                <a:lnTo>
                  <a:pt x="65585" y="142966"/>
                </a:lnTo>
                <a:lnTo>
                  <a:pt x="32175" y="109522"/>
                </a:lnTo>
                <a:lnTo>
                  <a:pt x="0" y="77309"/>
                </a:lnTo>
                <a:lnTo>
                  <a:pt x="33504" y="43960"/>
                </a:lnTo>
                <a:lnTo>
                  <a:pt x="65680" y="762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985A19D-4706-4F1B-9F86-7775BCB32286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ADF3D28-3E8F-4489-8EBA-062BD077164A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3A02AB9-FCBB-4119-8A14-ED7B52BFEFF8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营销策略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6A2277F-9746-4DD0-9CEB-2E22A00ACD53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79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8" grpId="0" animBg="1"/>
      <p:bldP spid="9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7A21C7-C51D-49B7-BE39-D641C7FECC1C}"/>
              </a:ext>
            </a:extLst>
          </p:cNvPr>
          <p:cNvGrpSpPr/>
          <p:nvPr/>
        </p:nvGrpSpPr>
        <p:grpSpPr>
          <a:xfrm>
            <a:off x="1892301" y="3164252"/>
            <a:ext cx="8407403" cy="1638298"/>
            <a:chOff x="1892301" y="3164252"/>
            <a:chExt cx="8407403" cy="1638298"/>
          </a:xfrm>
        </p:grpSpPr>
        <p:sp>
          <p:nvSpPr>
            <p:cNvPr id="34" name="矩形 32">
              <a:extLst>
                <a:ext uri="{FF2B5EF4-FFF2-40B4-BE49-F238E27FC236}">
                  <a16:creationId xmlns:a16="http://schemas.microsoft.com/office/drawing/2014/main" id="{B972BF67-14C7-41C4-A3DC-30AACF42164D}"/>
                </a:ext>
              </a:extLst>
            </p:cNvPr>
            <p:cNvSpPr/>
            <p:nvPr/>
          </p:nvSpPr>
          <p:spPr>
            <a:xfrm>
              <a:off x="5699401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2">
              <a:extLst>
                <a:ext uri="{FF2B5EF4-FFF2-40B4-BE49-F238E27FC236}">
                  <a16:creationId xmlns:a16="http://schemas.microsoft.com/office/drawing/2014/main" id="{89892CC0-3E92-4E09-AAD2-2EDE3A243885}"/>
                </a:ext>
              </a:extLst>
            </p:cNvPr>
            <p:cNvSpPr/>
            <p:nvPr/>
          </p:nvSpPr>
          <p:spPr>
            <a:xfrm>
              <a:off x="7959636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F85464-3587-4A0D-94D1-06E708D2E6BA}"/>
                </a:ext>
              </a:extLst>
            </p:cNvPr>
            <p:cNvSpPr/>
            <p:nvPr/>
          </p:nvSpPr>
          <p:spPr>
            <a:xfrm>
              <a:off x="3450764" y="3703444"/>
              <a:ext cx="785470" cy="559915"/>
            </a:xfrm>
            <a:custGeom>
              <a:avLst/>
              <a:gdLst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  <a:gd name="connsiteX0" fmla="*/ 0 w 785470"/>
                <a:gd name="connsiteY0" fmla="*/ 0 h 559915"/>
                <a:gd name="connsiteX1" fmla="*/ 785470 w 785470"/>
                <a:gd name="connsiteY1" fmla="*/ 0 h 559915"/>
                <a:gd name="connsiteX2" fmla="*/ 785470 w 785470"/>
                <a:gd name="connsiteY2" fmla="*/ 559915 h 559915"/>
                <a:gd name="connsiteX3" fmla="*/ 0 w 785470"/>
                <a:gd name="connsiteY3" fmla="*/ 559915 h 559915"/>
                <a:gd name="connsiteX4" fmla="*/ 0 w 785470"/>
                <a:gd name="connsiteY4" fmla="*/ 0 h 55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470" h="559915">
                  <a:moveTo>
                    <a:pt x="0" y="0"/>
                  </a:moveTo>
                  <a:cubicBezTo>
                    <a:pt x="338023" y="137160"/>
                    <a:pt x="523647" y="106680"/>
                    <a:pt x="785470" y="0"/>
                  </a:cubicBezTo>
                  <a:lnTo>
                    <a:pt x="785470" y="559915"/>
                  </a:lnTo>
                  <a:cubicBezTo>
                    <a:pt x="500787" y="437995"/>
                    <a:pt x="292303" y="437995"/>
                    <a:pt x="0" y="55991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6274A47-8C35-4CCE-995B-C72AF3F50B93}"/>
                </a:ext>
              </a:extLst>
            </p:cNvPr>
            <p:cNvSpPr/>
            <p:nvPr/>
          </p:nvSpPr>
          <p:spPr>
            <a:xfrm>
              <a:off x="1892301" y="3164252"/>
              <a:ext cx="1638298" cy="1638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C254D52-3AD1-4C99-B6A1-F2243F1F5EE7}"/>
                </a:ext>
              </a:extLst>
            </p:cNvPr>
            <p:cNvSpPr/>
            <p:nvPr/>
          </p:nvSpPr>
          <p:spPr>
            <a:xfrm>
              <a:off x="2067084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椭圆 3">
              <a:extLst>
                <a:ext uri="{FF2B5EF4-FFF2-40B4-BE49-F238E27FC236}">
                  <a16:creationId xmlns:a16="http://schemas.microsoft.com/office/drawing/2014/main" id="{1C5D2C65-B8F6-47D2-B0F5-004BF730D677}"/>
                </a:ext>
              </a:extLst>
            </p:cNvPr>
            <p:cNvSpPr/>
            <p:nvPr/>
          </p:nvSpPr>
          <p:spPr>
            <a:xfrm>
              <a:off x="2431492" y="3711871"/>
              <a:ext cx="559915" cy="543059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CC3E335-F98C-4D8D-8B92-17B0D2BA3284}"/>
                </a:ext>
              </a:extLst>
            </p:cNvPr>
            <p:cNvSpPr/>
            <p:nvPr/>
          </p:nvSpPr>
          <p:spPr>
            <a:xfrm>
              <a:off x="4148668" y="3164252"/>
              <a:ext cx="1638298" cy="1638298"/>
            </a:xfrm>
            <a:prstGeom prst="ellipse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A3113B9-FAB0-42C2-A8C6-B75A0F771387}"/>
                </a:ext>
              </a:extLst>
            </p:cNvPr>
            <p:cNvSpPr/>
            <p:nvPr/>
          </p:nvSpPr>
          <p:spPr>
            <a:xfrm>
              <a:off x="4323451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8">
              <a:extLst>
                <a:ext uri="{FF2B5EF4-FFF2-40B4-BE49-F238E27FC236}">
                  <a16:creationId xmlns:a16="http://schemas.microsoft.com/office/drawing/2014/main" id="{4EE5EFE9-61C0-415D-B5E0-380CAA1D7F52}"/>
                </a:ext>
              </a:extLst>
            </p:cNvPr>
            <p:cNvSpPr/>
            <p:nvPr/>
          </p:nvSpPr>
          <p:spPr>
            <a:xfrm>
              <a:off x="4708471" y="3703443"/>
              <a:ext cx="518691" cy="559915"/>
            </a:xfrm>
            <a:custGeom>
              <a:avLst/>
              <a:gdLst>
                <a:gd name="connsiteX0" fmla="*/ 250789 w 563817"/>
                <a:gd name="connsiteY0" fmla="*/ 546529 h 608627"/>
                <a:gd name="connsiteX1" fmla="*/ 313028 w 563817"/>
                <a:gd name="connsiteY1" fmla="*/ 546529 h 608627"/>
                <a:gd name="connsiteX2" fmla="*/ 313028 w 563817"/>
                <a:gd name="connsiteY2" fmla="*/ 577578 h 608627"/>
                <a:gd name="connsiteX3" fmla="*/ 281909 w 563817"/>
                <a:gd name="connsiteY3" fmla="*/ 608627 h 608627"/>
                <a:gd name="connsiteX4" fmla="*/ 250789 w 563817"/>
                <a:gd name="connsiteY4" fmla="*/ 577578 h 608627"/>
                <a:gd name="connsiteX5" fmla="*/ 464320 w 563817"/>
                <a:gd name="connsiteY5" fmla="*/ 405681 h 608627"/>
                <a:gd name="connsiteX6" fmla="*/ 526488 w 563817"/>
                <a:gd name="connsiteY6" fmla="*/ 405681 h 608627"/>
                <a:gd name="connsiteX7" fmla="*/ 526488 w 563817"/>
                <a:gd name="connsiteY7" fmla="*/ 577572 h 608627"/>
                <a:gd name="connsiteX8" fmla="*/ 495404 w 563817"/>
                <a:gd name="connsiteY8" fmla="*/ 608627 h 608627"/>
                <a:gd name="connsiteX9" fmla="*/ 464320 w 563817"/>
                <a:gd name="connsiteY9" fmla="*/ 577572 h 608627"/>
                <a:gd name="connsiteX10" fmla="*/ 233217 w 563817"/>
                <a:gd name="connsiteY10" fmla="*/ 343583 h 608627"/>
                <a:gd name="connsiteX11" fmla="*/ 330600 w 563817"/>
                <a:gd name="connsiteY11" fmla="*/ 343583 h 608627"/>
                <a:gd name="connsiteX12" fmla="*/ 350357 w 563817"/>
                <a:gd name="connsiteY12" fmla="*/ 363308 h 608627"/>
                <a:gd name="connsiteX13" fmla="*/ 350357 w 563817"/>
                <a:gd name="connsiteY13" fmla="*/ 485538 h 608627"/>
                <a:gd name="connsiteX14" fmla="*/ 330600 w 563817"/>
                <a:gd name="connsiteY14" fmla="*/ 505107 h 608627"/>
                <a:gd name="connsiteX15" fmla="*/ 233217 w 563817"/>
                <a:gd name="connsiteY15" fmla="*/ 505107 h 608627"/>
                <a:gd name="connsiteX16" fmla="*/ 213460 w 563817"/>
                <a:gd name="connsiteY16" fmla="*/ 485538 h 608627"/>
                <a:gd name="connsiteX17" fmla="*/ 213460 w 563817"/>
                <a:gd name="connsiteY17" fmla="*/ 363308 h 608627"/>
                <a:gd name="connsiteX18" fmla="*/ 233217 w 563817"/>
                <a:gd name="connsiteY18" fmla="*/ 343583 h 608627"/>
                <a:gd name="connsiteX19" fmla="*/ 37329 w 563817"/>
                <a:gd name="connsiteY19" fmla="*/ 314722 h 608627"/>
                <a:gd name="connsiteX20" fmla="*/ 99497 w 563817"/>
                <a:gd name="connsiteY20" fmla="*/ 314722 h 608627"/>
                <a:gd name="connsiteX21" fmla="*/ 99497 w 563817"/>
                <a:gd name="connsiteY21" fmla="*/ 577575 h 608627"/>
                <a:gd name="connsiteX22" fmla="*/ 68413 w 563817"/>
                <a:gd name="connsiteY22" fmla="*/ 608627 h 608627"/>
                <a:gd name="connsiteX23" fmla="*/ 37329 w 563817"/>
                <a:gd name="connsiteY23" fmla="*/ 577575 h 608627"/>
                <a:gd name="connsiteX24" fmla="*/ 446737 w 563817"/>
                <a:gd name="connsiteY24" fmla="*/ 202946 h 608627"/>
                <a:gd name="connsiteX25" fmla="*/ 544226 w 563817"/>
                <a:gd name="connsiteY25" fmla="*/ 202946 h 608627"/>
                <a:gd name="connsiteX26" fmla="*/ 563817 w 563817"/>
                <a:gd name="connsiteY26" fmla="*/ 222507 h 608627"/>
                <a:gd name="connsiteX27" fmla="*/ 563817 w 563817"/>
                <a:gd name="connsiteY27" fmla="*/ 344684 h 608627"/>
                <a:gd name="connsiteX28" fmla="*/ 544226 w 563817"/>
                <a:gd name="connsiteY28" fmla="*/ 364400 h 608627"/>
                <a:gd name="connsiteX29" fmla="*/ 446737 w 563817"/>
                <a:gd name="connsiteY29" fmla="*/ 364400 h 608627"/>
                <a:gd name="connsiteX30" fmla="*/ 426991 w 563817"/>
                <a:gd name="connsiteY30" fmla="*/ 344684 h 608627"/>
                <a:gd name="connsiteX31" fmla="*/ 426991 w 563817"/>
                <a:gd name="connsiteY31" fmla="*/ 222507 h 608627"/>
                <a:gd name="connsiteX32" fmla="*/ 446737 w 563817"/>
                <a:gd name="connsiteY32" fmla="*/ 202946 h 608627"/>
                <a:gd name="connsiteX33" fmla="*/ 19591 w 563817"/>
                <a:gd name="connsiteY33" fmla="*/ 111776 h 608627"/>
                <a:gd name="connsiteX34" fmla="*/ 117080 w 563817"/>
                <a:gd name="connsiteY34" fmla="*/ 111776 h 608627"/>
                <a:gd name="connsiteX35" fmla="*/ 136826 w 563817"/>
                <a:gd name="connsiteY35" fmla="*/ 131501 h 608627"/>
                <a:gd name="connsiteX36" fmla="*/ 136826 w 563817"/>
                <a:gd name="connsiteY36" fmla="*/ 253576 h 608627"/>
                <a:gd name="connsiteX37" fmla="*/ 117080 w 563817"/>
                <a:gd name="connsiteY37" fmla="*/ 273300 h 608627"/>
                <a:gd name="connsiteX38" fmla="*/ 19591 w 563817"/>
                <a:gd name="connsiteY38" fmla="*/ 273300 h 608627"/>
                <a:gd name="connsiteX39" fmla="*/ 0 w 563817"/>
                <a:gd name="connsiteY39" fmla="*/ 253576 h 608627"/>
                <a:gd name="connsiteX40" fmla="*/ 0 w 563817"/>
                <a:gd name="connsiteY40" fmla="*/ 131501 h 608627"/>
                <a:gd name="connsiteX41" fmla="*/ 19591 w 563817"/>
                <a:gd name="connsiteY41" fmla="*/ 111776 h 608627"/>
                <a:gd name="connsiteX42" fmla="*/ 495404 w 563817"/>
                <a:gd name="connsiteY42" fmla="*/ 0 h 608627"/>
                <a:gd name="connsiteX43" fmla="*/ 526488 w 563817"/>
                <a:gd name="connsiteY43" fmla="*/ 31049 h 608627"/>
                <a:gd name="connsiteX44" fmla="*/ 526488 w 563817"/>
                <a:gd name="connsiteY44" fmla="*/ 161454 h 608627"/>
                <a:gd name="connsiteX45" fmla="*/ 464320 w 563817"/>
                <a:gd name="connsiteY45" fmla="*/ 161454 h 608627"/>
                <a:gd name="connsiteX46" fmla="*/ 464320 w 563817"/>
                <a:gd name="connsiteY46" fmla="*/ 31049 h 608627"/>
                <a:gd name="connsiteX47" fmla="*/ 495404 w 563817"/>
                <a:gd name="connsiteY47" fmla="*/ 0 h 608627"/>
                <a:gd name="connsiteX48" fmla="*/ 281909 w 563817"/>
                <a:gd name="connsiteY48" fmla="*/ 0 h 608627"/>
                <a:gd name="connsiteX49" fmla="*/ 313028 w 563817"/>
                <a:gd name="connsiteY49" fmla="*/ 31053 h 608627"/>
                <a:gd name="connsiteX50" fmla="*/ 313028 w 563817"/>
                <a:gd name="connsiteY50" fmla="*/ 302302 h 608627"/>
                <a:gd name="connsiteX51" fmla="*/ 250789 w 563817"/>
                <a:gd name="connsiteY51" fmla="*/ 302302 h 608627"/>
                <a:gd name="connsiteX52" fmla="*/ 250789 w 563817"/>
                <a:gd name="connsiteY52" fmla="*/ 31053 h 608627"/>
                <a:gd name="connsiteX53" fmla="*/ 281909 w 563817"/>
                <a:gd name="connsiteY53" fmla="*/ 0 h 608627"/>
                <a:gd name="connsiteX54" fmla="*/ 68413 w 563817"/>
                <a:gd name="connsiteY54" fmla="*/ 0 h 608627"/>
                <a:gd name="connsiteX55" fmla="*/ 99497 w 563817"/>
                <a:gd name="connsiteY55" fmla="*/ 31061 h 608627"/>
                <a:gd name="connsiteX56" fmla="*/ 99497 w 563817"/>
                <a:gd name="connsiteY56" fmla="*/ 70354 h 608627"/>
                <a:gd name="connsiteX57" fmla="*/ 37329 w 563817"/>
                <a:gd name="connsiteY57" fmla="*/ 70354 h 608627"/>
                <a:gd name="connsiteX58" fmla="*/ 37329 w 563817"/>
                <a:gd name="connsiteY58" fmla="*/ 31061 h 608627"/>
                <a:gd name="connsiteX59" fmla="*/ 68413 w 563817"/>
                <a:gd name="connsiteY59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3817" h="608627">
                  <a:moveTo>
                    <a:pt x="250789" y="546529"/>
                  </a:moveTo>
                  <a:lnTo>
                    <a:pt x="313028" y="546529"/>
                  </a:lnTo>
                  <a:lnTo>
                    <a:pt x="313028" y="577578"/>
                  </a:lnTo>
                  <a:cubicBezTo>
                    <a:pt x="313028" y="594655"/>
                    <a:pt x="299024" y="608627"/>
                    <a:pt x="281909" y="608627"/>
                  </a:cubicBezTo>
                  <a:cubicBezTo>
                    <a:pt x="264793" y="608627"/>
                    <a:pt x="250789" y="594655"/>
                    <a:pt x="250789" y="577578"/>
                  </a:cubicBezTo>
                  <a:close/>
                  <a:moveTo>
                    <a:pt x="464320" y="405681"/>
                  </a:moveTo>
                  <a:lnTo>
                    <a:pt x="526488" y="405681"/>
                  </a:lnTo>
                  <a:lnTo>
                    <a:pt x="526488" y="577572"/>
                  </a:lnTo>
                  <a:cubicBezTo>
                    <a:pt x="526488" y="594652"/>
                    <a:pt x="512656" y="608627"/>
                    <a:pt x="495404" y="608627"/>
                  </a:cubicBezTo>
                  <a:cubicBezTo>
                    <a:pt x="478308" y="608627"/>
                    <a:pt x="464320" y="594652"/>
                    <a:pt x="464320" y="577572"/>
                  </a:cubicBezTo>
                  <a:close/>
                  <a:moveTo>
                    <a:pt x="233217" y="343583"/>
                  </a:moveTo>
                  <a:lnTo>
                    <a:pt x="330600" y="343583"/>
                  </a:lnTo>
                  <a:cubicBezTo>
                    <a:pt x="341490" y="343583"/>
                    <a:pt x="350357" y="352436"/>
                    <a:pt x="350357" y="363308"/>
                  </a:cubicBezTo>
                  <a:lnTo>
                    <a:pt x="350357" y="485538"/>
                  </a:lnTo>
                  <a:cubicBezTo>
                    <a:pt x="350357" y="496410"/>
                    <a:pt x="341490" y="505107"/>
                    <a:pt x="330600" y="505107"/>
                  </a:cubicBezTo>
                  <a:lnTo>
                    <a:pt x="233217" y="505107"/>
                  </a:lnTo>
                  <a:cubicBezTo>
                    <a:pt x="222327" y="505107"/>
                    <a:pt x="213460" y="496410"/>
                    <a:pt x="213460" y="485538"/>
                  </a:cubicBezTo>
                  <a:lnTo>
                    <a:pt x="213460" y="363308"/>
                  </a:lnTo>
                  <a:cubicBezTo>
                    <a:pt x="213460" y="352436"/>
                    <a:pt x="222327" y="343583"/>
                    <a:pt x="233217" y="343583"/>
                  </a:cubicBezTo>
                  <a:close/>
                  <a:moveTo>
                    <a:pt x="37329" y="314722"/>
                  </a:moveTo>
                  <a:lnTo>
                    <a:pt x="99497" y="314722"/>
                  </a:lnTo>
                  <a:lnTo>
                    <a:pt x="99497" y="577575"/>
                  </a:lnTo>
                  <a:cubicBezTo>
                    <a:pt x="99497" y="594654"/>
                    <a:pt x="85509" y="608627"/>
                    <a:pt x="68413" y="608627"/>
                  </a:cubicBezTo>
                  <a:cubicBezTo>
                    <a:pt x="51161" y="608627"/>
                    <a:pt x="37329" y="594654"/>
                    <a:pt x="37329" y="577575"/>
                  </a:cubicBezTo>
                  <a:close/>
                  <a:moveTo>
                    <a:pt x="446737" y="202946"/>
                  </a:moveTo>
                  <a:lnTo>
                    <a:pt x="544226" y="202946"/>
                  </a:lnTo>
                  <a:cubicBezTo>
                    <a:pt x="555110" y="202946"/>
                    <a:pt x="563817" y="211640"/>
                    <a:pt x="563817" y="222507"/>
                  </a:cubicBezTo>
                  <a:lnTo>
                    <a:pt x="563817" y="344684"/>
                  </a:lnTo>
                  <a:cubicBezTo>
                    <a:pt x="563817" y="355551"/>
                    <a:pt x="555110" y="364400"/>
                    <a:pt x="544226" y="364400"/>
                  </a:cubicBezTo>
                  <a:lnTo>
                    <a:pt x="446737" y="364400"/>
                  </a:lnTo>
                  <a:cubicBezTo>
                    <a:pt x="435854" y="364400"/>
                    <a:pt x="426991" y="355551"/>
                    <a:pt x="426991" y="344684"/>
                  </a:cubicBezTo>
                  <a:lnTo>
                    <a:pt x="426991" y="222507"/>
                  </a:lnTo>
                  <a:cubicBezTo>
                    <a:pt x="426991" y="211640"/>
                    <a:pt x="435854" y="202946"/>
                    <a:pt x="446737" y="202946"/>
                  </a:cubicBezTo>
                  <a:close/>
                  <a:moveTo>
                    <a:pt x="19591" y="111776"/>
                  </a:moveTo>
                  <a:lnTo>
                    <a:pt x="117080" y="111776"/>
                  </a:lnTo>
                  <a:cubicBezTo>
                    <a:pt x="127963" y="111776"/>
                    <a:pt x="136826" y="120629"/>
                    <a:pt x="136826" y="131501"/>
                  </a:cubicBezTo>
                  <a:lnTo>
                    <a:pt x="136826" y="253576"/>
                  </a:lnTo>
                  <a:cubicBezTo>
                    <a:pt x="136826" y="264447"/>
                    <a:pt x="127963" y="273300"/>
                    <a:pt x="117080" y="273300"/>
                  </a:cubicBezTo>
                  <a:lnTo>
                    <a:pt x="19591" y="273300"/>
                  </a:lnTo>
                  <a:cubicBezTo>
                    <a:pt x="8707" y="273300"/>
                    <a:pt x="0" y="264447"/>
                    <a:pt x="0" y="253576"/>
                  </a:cubicBezTo>
                  <a:lnTo>
                    <a:pt x="0" y="131501"/>
                  </a:lnTo>
                  <a:cubicBezTo>
                    <a:pt x="0" y="120629"/>
                    <a:pt x="8707" y="111776"/>
                    <a:pt x="19591" y="111776"/>
                  </a:cubicBezTo>
                  <a:close/>
                  <a:moveTo>
                    <a:pt x="495404" y="0"/>
                  </a:moveTo>
                  <a:cubicBezTo>
                    <a:pt x="512656" y="0"/>
                    <a:pt x="526488" y="13972"/>
                    <a:pt x="526488" y="31049"/>
                  </a:cubicBezTo>
                  <a:lnTo>
                    <a:pt x="526488" y="161454"/>
                  </a:lnTo>
                  <a:lnTo>
                    <a:pt x="464320" y="161454"/>
                  </a:lnTo>
                  <a:lnTo>
                    <a:pt x="464320" y="31049"/>
                  </a:lnTo>
                  <a:cubicBezTo>
                    <a:pt x="464320" y="13972"/>
                    <a:pt x="478308" y="0"/>
                    <a:pt x="495404" y="0"/>
                  </a:cubicBezTo>
                  <a:close/>
                  <a:moveTo>
                    <a:pt x="281909" y="0"/>
                  </a:moveTo>
                  <a:cubicBezTo>
                    <a:pt x="299024" y="0"/>
                    <a:pt x="313028" y="13974"/>
                    <a:pt x="313028" y="31053"/>
                  </a:cubicBezTo>
                  <a:lnTo>
                    <a:pt x="313028" y="302302"/>
                  </a:lnTo>
                  <a:lnTo>
                    <a:pt x="250789" y="302302"/>
                  </a:lnTo>
                  <a:lnTo>
                    <a:pt x="250789" y="31053"/>
                  </a:lnTo>
                  <a:cubicBezTo>
                    <a:pt x="250789" y="13974"/>
                    <a:pt x="264793" y="0"/>
                    <a:pt x="281909" y="0"/>
                  </a:cubicBezTo>
                  <a:close/>
                  <a:moveTo>
                    <a:pt x="68413" y="0"/>
                  </a:moveTo>
                  <a:cubicBezTo>
                    <a:pt x="85509" y="0"/>
                    <a:pt x="99497" y="13978"/>
                    <a:pt x="99497" y="31061"/>
                  </a:cubicBezTo>
                  <a:lnTo>
                    <a:pt x="99497" y="70354"/>
                  </a:lnTo>
                  <a:lnTo>
                    <a:pt x="37329" y="70354"/>
                  </a:lnTo>
                  <a:lnTo>
                    <a:pt x="37329" y="31061"/>
                  </a:lnTo>
                  <a:cubicBezTo>
                    <a:pt x="37329" y="13978"/>
                    <a:pt x="51161" y="0"/>
                    <a:pt x="68413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60BA8DD-D0C2-45F0-9576-D998DDAB9624}"/>
                </a:ext>
              </a:extLst>
            </p:cNvPr>
            <p:cNvSpPr/>
            <p:nvPr/>
          </p:nvSpPr>
          <p:spPr>
            <a:xfrm>
              <a:off x="6405037" y="3164252"/>
              <a:ext cx="1638298" cy="1638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39235FE-41DD-4C63-9083-4D09DD000AB6}"/>
                </a:ext>
              </a:extLst>
            </p:cNvPr>
            <p:cNvSpPr/>
            <p:nvPr/>
          </p:nvSpPr>
          <p:spPr>
            <a:xfrm>
              <a:off x="6579820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椭圆 12">
              <a:extLst>
                <a:ext uri="{FF2B5EF4-FFF2-40B4-BE49-F238E27FC236}">
                  <a16:creationId xmlns:a16="http://schemas.microsoft.com/office/drawing/2014/main" id="{7CAE167F-BD68-4DD7-A1D5-6B6237315789}"/>
                </a:ext>
              </a:extLst>
            </p:cNvPr>
            <p:cNvSpPr/>
            <p:nvPr/>
          </p:nvSpPr>
          <p:spPr>
            <a:xfrm>
              <a:off x="6944228" y="3744993"/>
              <a:ext cx="559915" cy="476815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327FAE6-CA45-4993-9417-D2E4F46D6C06}"/>
                </a:ext>
              </a:extLst>
            </p:cNvPr>
            <p:cNvSpPr/>
            <p:nvPr/>
          </p:nvSpPr>
          <p:spPr>
            <a:xfrm>
              <a:off x="8661406" y="3164252"/>
              <a:ext cx="1638298" cy="1638298"/>
            </a:xfrm>
            <a:prstGeom prst="ellipse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81E542-D45F-4E61-835D-FAE849437B46}"/>
                </a:ext>
              </a:extLst>
            </p:cNvPr>
            <p:cNvSpPr/>
            <p:nvPr/>
          </p:nvSpPr>
          <p:spPr>
            <a:xfrm>
              <a:off x="8836189" y="3339035"/>
              <a:ext cx="1288733" cy="1288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椭圆 16">
              <a:extLst>
                <a:ext uri="{FF2B5EF4-FFF2-40B4-BE49-F238E27FC236}">
                  <a16:creationId xmlns:a16="http://schemas.microsoft.com/office/drawing/2014/main" id="{7E2DD0F8-5680-4506-A4F9-7A3DBB99737B}"/>
                </a:ext>
              </a:extLst>
            </p:cNvPr>
            <p:cNvSpPr/>
            <p:nvPr/>
          </p:nvSpPr>
          <p:spPr>
            <a:xfrm>
              <a:off x="9200597" y="3703865"/>
              <a:ext cx="559915" cy="559071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208584-85C4-4A2C-B1CC-A81574F13FCD}"/>
              </a:ext>
            </a:extLst>
          </p:cNvPr>
          <p:cNvGrpSpPr/>
          <p:nvPr/>
        </p:nvGrpSpPr>
        <p:grpSpPr>
          <a:xfrm>
            <a:off x="1607692" y="4964633"/>
            <a:ext cx="2207514" cy="987621"/>
            <a:chOff x="2096161" y="2352404"/>
            <a:chExt cx="2535171" cy="98762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D79576A-A028-4FF4-8997-C5CAABE3AFF5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A28C1B-0572-4427-8C5D-43D0532CDD96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9C96524-7DE9-40B0-ADEA-838A59D6B10B}"/>
              </a:ext>
            </a:extLst>
          </p:cNvPr>
          <p:cNvGrpSpPr/>
          <p:nvPr/>
        </p:nvGrpSpPr>
        <p:grpSpPr>
          <a:xfrm>
            <a:off x="6120428" y="4964633"/>
            <a:ext cx="2207514" cy="987621"/>
            <a:chOff x="2096161" y="2352404"/>
            <a:chExt cx="2535171" cy="9876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444318-0170-436E-9933-4729E115404B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C74A4E-86F1-40B9-AE87-9C28A3C63758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C68208-5C69-4871-B35E-F25D3E0A9A97}"/>
              </a:ext>
            </a:extLst>
          </p:cNvPr>
          <p:cNvGrpSpPr/>
          <p:nvPr/>
        </p:nvGrpSpPr>
        <p:grpSpPr>
          <a:xfrm>
            <a:off x="3864059" y="1974304"/>
            <a:ext cx="2207514" cy="987621"/>
            <a:chOff x="2096161" y="2352404"/>
            <a:chExt cx="2535171" cy="9876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A8DF57-12FC-4C21-A349-F1093E7C8FDA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0C4AF6-E506-455A-ADBE-A28DFB4FEA1B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C315AC-31CE-48AD-844A-6094CA2619F4}"/>
              </a:ext>
            </a:extLst>
          </p:cNvPr>
          <p:cNvGrpSpPr/>
          <p:nvPr/>
        </p:nvGrpSpPr>
        <p:grpSpPr>
          <a:xfrm>
            <a:off x="8376797" y="1974304"/>
            <a:ext cx="2207514" cy="987621"/>
            <a:chOff x="2096161" y="2352404"/>
            <a:chExt cx="2535171" cy="98762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0A5DA2-3A6A-4552-BF29-F21D896F7C14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703E48-6F19-406C-A998-8BC19612B475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9F5F1291-2FDF-4FD2-8C44-516A3075ECFA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22E0F5-EF7C-4D74-88BA-BCD73271B1FA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384391-BD12-4E3D-91A7-53520CDF2A06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营销策略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ED3942-8BD9-46DE-BFB6-42A2478CA9A6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9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2B67F7B-09A7-4A1F-9F47-F28A59778284}"/>
              </a:ext>
            </a:extLst>
          </p:cNvPr>
          <p:cNvSpPr/>
          <p:nvPr/>
        </p:nvSpPr>
        <p:spPr>
          <a:xfrm>
            <a:off x="6223780" y="2135750"/>
            <a:ext cx="2230856" cy="2802954"/>
          </a:xfrm>
          <a:custGeom>
            <a:avLst/>
            <a:gdLst>
              <a:gd name="connsiteX0" fmla="*/ 0 w 2230856"/>
              <a:gd name="connsiteY0" fmla="*/ 0 h 2802954"/>
              <a:gd name="connsiteX1" fmla="*/ 2230856 w 2230856"/>
              <a:gd name="connsiteY1" fmla="*/ 0 h 2802954"/>
              <a:gd name="connsiteX2" fmla="*/ 2230856 w 2230856"/>
              <a:gd name="connsiteY2" fmla="*/ 2802954 h 2802954"/>
              <a:gd name="connsiteX3" fmla="*/ 0 w 2230856"/>
              <a:gd name="connsiteY3" fmla="*/ 2802954 h 280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56" h="2802954">
                <a:moveTo>
                  <a:pt x="0" y="0"/>
                </a:moveTo>
                <a:lnTo>
                  <a:pt x="2230856" y="0"/>
                </a:lnTo>
                <a:lnTo>
                  <a:pt x="2230856" y="2802954"/>
                </a:lnTo>
                <a:lnTo>
                  <a:pt x="0" y="2802954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2D7236C4-5414-42BD-AE57-D73A521EE433}"/>
              </a:ext>
            </a:extLst>
          </p:cNvPr>
          <p:cNvSpPr/>
          <p:nvPr/>
        </p:nvSpPr>
        <p:spPr>
          <a:xfrm>
            <a:off x="8710194" y="2135750"/>
            <a:ext cx="2230856" cy="2802954"/>
          </a:xfrm>
          <a:custGeom>
            <a:avLst/>
            <a:gdLst>
              <a:gd name="connsiteX0" fmla="*/ 0 w 2230856"/>
              <a:gd name="connsiteY0" fmla="*/ 0 h 2802954"/>
              <a:gd name="connsiteX1" fmla="*/ 2230856 w 2230856"/>
              <a:gd name="connsiteY1" fmla="*/ 0 h 2802954"/>
              <a:gd name="connsiteX2" fmla="*/ 2230856 w 2230856"/>
              <a:gd name="connsiteY2" fmla="*/ 2802954 h 2802954"/>
              <a:gd name="connsiteX3" fmla="*/ 0 w 2230856"/>
              <a:gd name="connsiteY3" fmla="*/ 2802954 h 280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856" h="2802954">
                <a:moveTo>
                  <a:pt x="0" y="0"/>
                </a:moveTo>
                <a:lnTo>
                  <a:pt x="2230856" y="0"/>
                </a:lnTo>
                <a:lnTo>
                  <a:pt x="2230856" y="2802954"/>
                </a:lnTo>
                <a:lnTo>
                  <a:pt x="0" y="2802954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9E87B1-FD04-4B5B-8245-083345BBA6EC}"/>
              </a:ext>
            </a:extLst>
          </p:cNvPr>
          <p:cNvSpPr/>
          <p:nvPr/>
        </p:nvSpPr>
        <p:spPr>
          <a:xfrm>
            <a:off x="6223780" y="5070858"/>
            <a:ext cx="2230856" cy="552283"/>
          </a:xfrm>
          <a:prstGeom prst="rect">
            <a:avLst/>
          </a:prstGeom>
          <a:solidFill>
            <a:srgbClr val="322CA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D4407C-0C5A-4B95-8289-5B5843ECF82D}"/>
              </a:ext>
            </a:extLst>
          </p:cNvPr>
          <p:cNvSpPr/>
          <p:nvPr/>
        </p:nvSpPr>
        <p:spPr>
          <a:xfrm>
            <a:off x="8710194" y="5070858"/>
            <a:ext cx="2230856" cy="552283"/>
          </a:xfrm>
          <a:prstGeom prst="rect">
            <a:avLst/>
          </a:prstGeom>
          <a:solidFill>
            <a:srgbClr val="322CA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208CEA-3F47-4BB2-A512-E4871963F48D}"/>
              </a:ext>
            </a:extLst>
          </p:cNvPr>
          <p:cNvGrpSpPr/>
          <p:nvPr/>
        </p:nvGrpSpPr>
        <p:grpSpPr>
          <a:xfrm>
            <a:off x="1532064" y="2383728"/>
            <a:ext cx="632808" cy="632808"/>
            <a:chOff x="5789612" y="2608262"/>
            <a:chExt cx="1108076" cy="11080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42B21B4-FBE3-4038-8302-619ACEA3E716}"/>
                </a:ext>
              </a:extLst>
            </p:cNvPr>
            <p:cNvSpPr/>
            <p:nvPr/>
          </p:nvSpPr>
          <p:spPr>
            <a:xfrm>
              <a:off x="5789612" y="2608262"/>
              <a:ext cx="1108076" cy="1108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3">
              <a:extLst>
                <a:ext uri="{FF2B5EF4-FFF2-40B4-BE49-F238E27FC236}">
                  <a16:creationId xmlns:a16="http://schemas.microsoft.com/office/drawing/2014/main" id="{D6908245-9BE7-4D60-9DD1-09E42098A261}"/>
                </a:ext>
              </a:extLst>
            </p:cNvPr>
            <p:cNvSpPr/>
            <p:nvPr/>
          </p:nvSpPr>
          <p:spPr>
            <a:xfrm>
              <a:off x="6072188" y="2931127"/>
              <a:ext cx="542925" cy="462346"/>
            </a:xfrm>
            <a:custGeom>
              <a:avLst/>
              <a:gdLst>
                <a:gd name="connsiteX0" fmla="*/ 303714 w 607639"/>
                <a:gd name="connsiteY0" fmla="*/ 173520 h 517456"/>
                <a:gd name="connsiteX1" fmla="*/ 337586 w 607639"/>
                <a:gd name="connsiteY1" fmla="*/ 207321 h 517456"/>
                <a:gd name="connsiteX2" fmla="*/ 303714 w 607639"/>
                <a:gd name="connsiteY2" fmla="*/ 241122 h 517456"/>
                <a:gd name="connsiteX3" fmla="*/ 269842 w 607639"/>
                <a:gd name="connsiteY3" fmla="*/ 207321 h 517456"/>
                <a:gd name="connsiteX4" fmla="*/ 303714 w 607639"/>
                <a:gd name="connsiteY4" fmla="*/ 173520 h 517456"/>
                <a:gd name="connsiteX5" fmla="*/ 303758 w 607639"/>
                <a:gd name="connsiteY5" fmla="*/ 139994 h 517456"/>
                <a:gd name="connsiteX6" fmla="*/ 236373 w 607639"/>
                <a:gd name="connsiteY6" fmla="*/ 207277 h 517456"/>
                <a:gd name="connsiteX7" fmla="*/ 303758 w 607639"/>
                <a:gd name="connsiteY7" fmla="*/ 274559 h 517456"/>
                <a:gd name="connsiteX8" fmla="*/ 371054 w 607639"/>
                <a:gd name="connsiteY8" fmla="*/ 207277 h 517456"/>
                <a:gd name="connsiteX9" fmla="*/ 303758 w 607639"/>
                <a:gd name="connsiteY9" fmla="*/ 139994 h 517456"/>
                <a:gd name="connsiteX10" fmla="*/ 282839 w 607639"/>
                <a:gd name="connsiteY10" fmla="*/ 68801 h 517456"/>
                <a:gd name="connsiteX11" fmla="*/ 303669 w 607639"/>
                <a:gd name="connsiteY11" fmla="*/ 68801 h 517456"/>
                <a:gd name="connsiteX12" fmla="*/ 303847 w 607639"/>
                <a:gd name="connsiteY12" fmla="*/ 68801 h 517456"/>
                <a:gd name="connsiteX13" fmla="*/ 324588 w 607639"/>
                <a:gd name="connsiteY13" fmla="*/ 68801 h 517456"/>
                <a:gd name="connsiteX14" fmla="*/ 327703 w 607639"/>
                <a:gd name="connsiteY14" fmla="*/ 99465 h 517456"/>
                <a:gd name="connsiteX15" fmla="*/ 363221 w 607639"/>
                <a:gd name="connsiteY15" fmla="*/ 114219 h 517456"/>
                <a:gd name="connsiteX16" fmla="*/ 387166 w 607639"/>
                <a:gd name="connsiteY16" fmla="*/ 94665 h 517456"/>
                <a:gd name="connsiteX17" fmla="*/ 416541 w 607639"/>
                <a:gd name="connsiteY17" fmla="*/ 124085 h 517456"/>
                <a:gd name="connsiteX18" fmla="*/ 396958 w 607639"/>
                <a:gd name="connsiteY18" fmla="*/ 147993 h 517456"/>
                <a:gd name="connsiteX19" fmla="*/ 411645 w 607639"/>
                <a:gd name="connsiteY19" fmla="*/ 183457 h 517456"/>
                <a:gd name="connsiteX20" fmla="*/ 442445 w 607639"/>
                <a:gd name="connsiteY20" fmla="*/ 186479 h 517456"/>
                <a:gd name="connsiteX21" fmla="*/ 442445 w 607639"/>
                <a:gd name="connsiteY21" fmla="*/ 228075 h 517456"/>
                <a:gd name="connsiteX22" fmla="*/ 411645 w 607639"/>
                <a:gd name="connsiteY22" fmla="*/ 231185 h 517456"/>
                <a:gd name="connsiteX23" fmla="*/ 396958 w 607639"/>
                <a:gd name="connsiteY23" fmla="*/ 266649 h 517456"/>
                <a:gd name="connsiteX24" fmla="*/ 416541 w 607639"/>
                <a:gd name="connsiteY24" fmla="*/ 290558 h 517456"/>
                <a:gd name="connsiteX25" fmla="*/ 387166 w 607639"/>
                <a:gd name="connsiteY25" fmla="*/ 319977 h 517456"/>
                <a:gd name="connsiteX26" fmla="*/ 363221 w 607639"/>
                <a:gd name="connsiteY26" fmla="*/ 300423 h 517456"/>
                <a:gd name="connsiteX27" fmla="*/ 327703 w 607639"/>
                <a:gd name="connsiteY27" fmla="*/ 315177 h 517456"/>
                <a:gd name="connsiteX28" fmla="*/ 324588 w 607639"/>
                <a:gd name="connsiteY28" fmla="*/ 345841 h 517456"/>
                <a:gd name="connsiteX29" fmla="*/ 303847 w 607639"/>
                <a:gd name="connsiteY29" fmla="*/ 345841 h 517456"/>
                <a:gd name="connsiteX30" fmla="*/ 303669 w 607639"/>
                <a:gd name="connsiteY30" fmla="*/ 345841 h 517456"/>
                <a:gd name="connsiteX31" fmla="*/ 282839 w 607639"/>
                <a:gd name="connsiteY31" fmla="*/ 345841 h 517456"/>
                <a:gd name="connsiteX32" fmla="*/ 279813 w 607639"/>
                <a:gd name="connsiteY32" fmla="*/ 315177 h 517456"/>
                <a:gd name="connsiteX33" fmla="*/ 244295 w 607639"/>
                <a:gd name="connsiteY33" fmla="*/ 300423 h 517456"/>
                <a:gd name="connsiteX34" fmla="*/ 220350 w 607639"/>
                <a:gd name="connsiteY34" fmla="*/ 319977 h 517456"/>
                <a:gd name="connsiteX35" fmla="*/ 190886 w 607639"/>
                <a:gd name="connsiteY35" fmla="*/ 290558 h 517456"/>
                <a:gd name="connsiteX36" fmla="*/ 210558 w 607639"/>
                <a:gd name="connsiteY36" fmla="*/ 266649 h 517456"/>
                <a:gd name="connsiteX37" fmla="*/ 195782 w 607639"/>
                <a:gd name="connsiteY37" fmla="*/ 231185 h 517456"/>
                <a:gd name="connsiteX38" fmla="*/ 164982 w 607639"/>
                <a:gd name="connsiteY38" fmla="*/ 228075 h 517456"/>
                <a:gd name="connsiteX39" fmla="*/ 164982 w 607639"/>
                <a:gd name="connsiteY39" fmla="*/ 186568 h 517456"/>
                <a:gd name="connsiteX40" fmla="*/ 195782 w 607639"/>
                <a:gd name="connsiteY40" fmla="*/ 183457 h 517456"/>
                <a:gd name="connsiteX41" fmla="*/ 210558 w 607639"/>
                <a:gd name="connsiteY41" fmla="*/ 147993 h 517456"/>
                <a:gd name="connsiteX42" fmla="*/ 190886 w 607639"/>
                <a:gd name="connsiteY42" fmla="*/ 124085 h 517456"/>
                <a:gd name="connsiteX43" fmla="*/ 220350 w 607639"/>
                <a:gd name="connsiteY43" fmla="*/ 94665 h 517456"/>
                <a:gd name="connsiteX44" fmla="*/ 244295 w 607639"/>
                <a:gd name="connsiteY44" fmla="*/ 114219 h 517456"/>
                <a:gd name="connsiteX45" fmla="*/ 279813 w 607639"/>
                <a:gd name="connsiteY45" fmla="*/ 99465 h 517456"/>
                <a:gd name="connsiteX46" fmla="*/ 38005 w 607639"/>
                <a:gd name="connsiteY46" fmla="*/ 37951 h 517456"/>
                <a:gd name="connsiteX47" fmla="*/ 38005 w 607639"/>
                <a:gd name="connsiteY47" fmla="*/ 376049 h 517456"/>
                <a:gd name="connsiteX48" fmla="*/ 569634 w 607639"/>
                <a:gd name="connsiteY48" fmla="*/ 376049 h 517456"/>
                <a:gd name="connsiteX49" fmla="*/ 569634 w 607639"/>
                <a:gd name="connsiteY49" fmla="*/ 37951 h 517456"/>
                <a:gd name="connsiteX50" fmla="*/ 28482 w 607639"/>
                <a:gd name="connsiteY50" fmla="*/ 0 h 517456"/>
                <a:gd name="connsiteX51" fmla="*/ 579157 w 607639"/>
                <a:gd name="connsiteY51" fmla="*/ 0 h 517456"/>
                <a:gd name="connsiteX52" fmla="*/ 607639 w 607639"/>
                <a:gd name="connsiteY52" fmla="*/ 28441 h 517456"/>
                <a:gd name="connsiteX53" fmla="*/ 607639 w 607639"/>
                <a:gd name="connsiteY53" fmla="*/ 385559 h 517456"/>
                <a:gd name="connsiteX54" fmla="*/ 579157 w 607639"/>
                <a:gd name="connsiteY54" fmla="*/ 414000 h 517456"/>
                <a:gd name="connsiteX55" fmla="*/ 351304 w 607639"/>
                <a:gd name="connsiteY55" fmla="*/ 414000 h 517456"/>
                <a:gd name="connsiteX56" fmla="*/ 351304 w 607639"/>
                <a:gd name="connsiteY56" fmla="*/ 479593 h 517456"/>
                <a:gd name="connsiteX57" fmla="*/ 437906 w 607639"/>
                <a:gd name="connsiteY57" fmla="*/ 479593 h 517456"/>
                <a:gd name="connsiteX58" fmla="*/ 437906 w 607639"/>
                <a:gd name="connsiteY58" fmla="*/ 517456 h 517456"/>
                <a:gd name="connsiteX59" fmla="*/ 169733 w 607639"/>
                <a:gd name="connsiteY59" fmla="*/ 517456 h 517456"/>
                <a:gd name="connsiteX60" fmla="*/ 169733 w 607639"/>
                <a:gd name="connsiteY60" fmla="*/ 479593 h 517456"/>
                <a:gd name="connsiteX61" fmla="*/ 256335 w 607639"/>
                <a:gd name="connsiteY61" fmla="*/ 479593 h 517456"/>
                <a:gd name="connsiteX62" fmla="*/ 256335 w 607639"/>
                <a:gd name="connsiteY62" fmla="*/ 414000 h 517456"/>
                <a:gd name="connsiteX63" fmla="*/ 28482 w 607639"/>
                <a:gd name="connsiteY63" fmla="*/ 414000 h 517456"/>
                <a:gd name="connsiteX64" fmla="*/ 0 w 607639"/>
                <a:gd name="connsiteY64" fmla="*/ 385559 h 517456"/>
                <a:gd name="connsiteX65" fmla="*/ 0 w 607639"/>
                <a:gd name="connsiteY65" fmla="*/ 28441 h 517456"/>
                <a:gd name="connsiteX66" fmla="*/ 28482 w 607639"/>
                <a:gd name="connsiteY66" fmla="*/ 0 h 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517456">
                  <a:moveTo>
                    <a:pt x="303714" y="173520"/>
                  </a:moveTo>
                  <a:cubicBezTo>
                    <a:pt x="322421" y="173520"/>
                    <a:pt x="337586" y="188653"/>
                    <a:pt x="337586" y="207321"/>
                  </a:cubicBezTo>
                  <a:cubicBezTo>
                    <a:pt x="337586" y="225989"/>
                    <a:pt x="322421" y="241122"/>
                    <a:pt x="303714" y="241122"/>
                  </a:cubicBezTo>
                  <a:cubicBezTo>
                    <a:pt x="285007" y="241122"/>
                    <a:pt x="269842" y="225989"/>
                    <a:pt x="269842" y="207321"/>
                  </a:cubicBezTo>
                  <a:cubicBezTo>
                    <a:pt x="269842" y="188653"/>
                    <a:pt x="285007" y="173520"/>
                    <a:pt x="303714" y="173520"/>
                  </a:cubicBezTo>
                  <a:close/>
                  <a:moveTo>
                    <a:pt x="303758" y="139994"/>
                  </a:moveTo>
                  <a:cubicBezTo>
                    <a:pt x="266549" y="139994"/>
                    <a:pt x="236373" y="170125"/>
                    <a:pt x="236373" y="207277"/>
                  </a:cubicBezTo>
                  <a:cubicBezTo>
                    <a:pt x="236373" y="244517"/>
                    <a:pt x="266549" y="274559"/>
                    <a:pt x="303758" y="274559"/>
                  </a:cubicBezTo>
                  <a:cubicBezTo>
                    <a:pt x="340967" y="274559"/>
                    <a:pt x="371054" y="244517"/>
                    <a:pt x="371054" y="207277"/>
                  </a:cubicBezTo>
                  <a:cubicBezTo>
                    <a:pt x="371054" y="170125"/>
                    <a:pt x="340967" y="139994"/>
                    <a:pt x="303758" y="139994"/>
                  </a:cubicBezTo>
                  <a:close/>
                  <a:moveTo>
                    <a:pt x="282839" y="68801"/>
                  </a:moveTo>
                  <a:lnTo>
                    <a:pt x="303669" y="68801"/>
                  </a:lnTo>
                  <a:lnTo>
                    <a:pt x="303847" y="68801"/>
                  </a:lnTo>
                  <a:lnTo>
                    <a:pt x="324588" y="68801"/>
                  </a:lnTo>
                  <a:lnTo>
                    <a:pt x="327703" y="99465"/>
                  </a:lnTo>
                  <a:cubicBezTo>
                    <a:pt x="340522" y="102309"/>
                    <a:pt x="352450" y="107375"/>
                    <a:pt x="363221" y="114219"/>
                  </a:cubicBezTo>
                  <a:lnTo>
                    <a:pt x="387166" y="94665"/>
                  </a:lnTo>
                  <a:lnTo>
                    <a:pt x="416541" y="124085"/>
                  </a:lnTo>
                  <a:lnTo>
                    <a:pt x="396958" y="147993"/>
                  </a:lnTo>
                  <a:cubicBezTo>
                    <a:pt x="403812" y="158748"/>
                    <a:pt x="408797" y="170658"/>
                    <a:pt x="411645" y="183457"/>
                  </a:cubicBezTo>
                  <a:lnTo>
                    <a:pt x="442445" y="186479"/>
                  </a:lnTo>
                  <a:lnTo>
                    <a:pt x="442445" y="228075"/>
                  </a:lnTo>
                  <a:lnTo>
                    <a:pt x="411645" y="231185"/>
                  </a:lnTo>
                  <a:cubicBezTo>
                    <a:pt x="408886" y="243984"/>
                    <a:pt x="403812" y="255894"/>
                    <a:pt x="396958" y="266649"/>
                  </a:cubicBezTo>
                  <a:lnTo>
                    <a:pt x="416541" y="290558"/>
                  </a:lnTo>
                  <a:lnTo>
                    <a:pt x="387166" y="319977"/>
                  </a:lnTo>
                  <a:lnTo>
                    <a:pt x="363221" y="300423"/>
                  </a:lnTo>
                  <a:cubicBezTo>
                    <a:pt x="352450" y="307267"/>
                    <a:pt x="340522" y="312333"/>
                    <a:pt x="327703" y="315177"/>
                  </a:cubicBezTo>
                  <a:lnTo>
                    <a:pt x="324588" y="345841"/>
                  </a:lnTo>
                  <a:lnTo>
                    <a:pt x="303847" y="345841"/>
                  </a:lnTo>
                  <a:lnTo>
                    <a:pt x="303669" y="345841"/>
                  </a:lnTo>
                  <a:lnTo>
                    <a:pt x="282839" y="345841"/>
                  </a:lnTo>
                  <a:lnTo>
                    <a:pt x="279813" y="315177"/>
                  </a:lnTo>
                  <a:cubicBezTo>
                    <a:pt x="266994" y="312333"/>
                    <a:pt x="254977" y="307267"/>
                    <a:pt x="244295" y="300423"/>
                  </a:cubicBezTo>
                  <a:lnTo>
                    <a:pt x="220350" y="319977"/>
                  </a:lnTo>
                  <a:lnTo>
                    <a:pt x="190886" y="290558"/>
                  </a:lnTo>
                  <a:lnTo>
                    <a:pt x="210558" y="266649"/>
                  </a:lnTo>
                  <a:cubicBezTo>
                    <a:pt x="203704" y="255894"/>
                    <a:pt x="198630" y="243984"/>
                    <a:pt x="195782" y="231185"/>
                  </a:cubicBezTo>
                  <a:lnTo>
                    <a:pt x="164982" y="228075"/>
                  </a:lnTo>
                  <a:lnTo>
                    <a:pt x="164982" y="186568"/>
                  </a:lnTo>
                  <a:lnTo>
                    <a:pt x="195782" y="183457"/>
                  </a:lnTo>
                  <a:cubicBezTo>
                    <a:pt x="198630" y="170658"/>
                    <a:pt x="203704" y="158748"/>
                    <a:pt x="210558" y="147993"/>
                  </a:cubicBezTo>
                  <a:lnTo>
                    <a:pt x="190886" y="124085"/>
                  </a:lnTo>
                  <a:lnTo>
                    <a:pt x="220350" y="94665"/>
                  </a:lnTo>
                  <a:lnTo>
                    <a:pt x="244295" y="114219"/>
                  </a:lnTo>
                  <a:cubicBezTo>
                    <a:pt x="254977" y="107375"/>
                    <a:pt x="266905" y="102309"/>
                    <a:pt x="279813" y="99465"/>
                  </a:cubicBezTo>
                  <a:close/>
                  <a:moveTo>
                    <a:pt x="38005" y="37951"/>
                  </a:moveTo>
                  <a:lnTo>
                    <a:pt x="38005" y="376049"/>
                  </a:lnTo>
                  <a:lnTo>
                    <a:pt x="569634" y="376049"/>
                  </a:lnTo>
                  <a:lnTo>
                    <a:pt x="569634" y="37951"/>
                  </a:lnTo>
                  <a:close/>
                  <a:moveTo>
                    <a:pt x="28482" y="0"/>
                  </a:moveTo>
                  <a:lnTo>
                    <a:pt x="579157" y="0"/>
                  </a:lnTo>
                  <a:cubicBezTo>
                    <a:pt x="594822" y="0"/>
                    <a:pt x="607639" y="12799"/>
                    <a:pt x="607639" y="28441"/>
                  </a:cubicBezTo>
                  <a:lnTo>
                    <a:pt x="607639" y="385559"/>
                  </a:lnTo>
                  <a:cubicBezTo>
                    <a:pt x="607639" y="401202"/>
                    <a:pt x="594822" y="414000"/>
                    <a:pt x="579157" y="414000"/>
                  </a:cubicBezTo>
                  <a:lnTo>
                    <a:pt x="351304" y="414000"/>
                  </a:lnTo>
                  <a:lnTo>
                    <a:pt x="351304" y="479593"/>
                  </a:lnTo>
                  <a:lnTo>
                    <a:pt x="437906" y="479593"/>
                  </a:lnTo>
                  <a:lnTo>
                    <a:pt x="437906" y="517456"/>
                  </a:lnTo>
                  <a:lnTo>
                    <a:pt x="169733" y="517456"/>
                  </a:lnTo>
                  <a:lnTo>
                    <a:pt x="169733" y="479593"/>
                  </a:lnTo>
                  <a:lnTo>
                    <a:pt x="256335" y="479593"/>
                  </a:lnTo>
                  <a:lnTo>
                    <a:pt x="256335" y="414000"/>
                  </a:lnTo>
                  <a:lnTo>
                    <a:pt x="28482" y="414000"/>
                  </a:lnTo>
                  <a:cubicBezTo>
                    <a:pt x="12817" y="414000"/>
                    <a:pt x="0" y="401202"/>
                    <a:pt x="0" y="385559"/>
                  </a:cubicBezTo>
                  <a:lnTo>
                    <a:pt x="0" y="28441"/>
                  </a:lnTo>
                  <a:cubicBezTo>
                    <a:pt x="0" y="12799"/>
                    <a:pt x="12817" y="0"/>
                    <a:pt x="28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B9952C9-F324-4CEB-9991-9F3F7DF00AC0}"/>
              </a:ext>
            </a:extLst>
          </p:cNvPr>
          <p:cNvGrpSpPr/>
          <p:nvPr/>
        </p:nvGrpSpPr>
        <p:grpSpPr>
          <a:xfrm>
            <a:off x="1532064" y="3569698"/>
            <a:ext cx="632808" cy="632808"/>
            <a:chOff x="5789612" y="2608262"/>
            <a:chExt cx="1108076" cy="110807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EDD985F-4227-4ECE-AEC2-31BD43C6905E}"/>
                </a:ext>
              </a:extLst>
            </p:cNvPr>
            <p:cNvSpPr/>
            <p:nvPr/>
          </p:nvSpPr>
          <p:spPr>
            <a:xfrm>
              <a:off x="5789612" y="2608262"/>
              <a:ext cx="1108076" cy="1108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椭圆 14">
              <a:extLst>
                <a:ext uri="{FF2B5EF4-FFF2-40B4-BE49-F238E27FC236}">
                  <a16:creationId xmlns:a16="http://schemas.microsoft.com/office/drawing/2014/main" id="{1FECDB0F-5563-41A5-8282-395A5F660626}"/>
                </a:ext>
              </a:extLst>
            </p:cNvPr>
            <p:cNvSpPr/>
            <p:nvPr/>
          </p:nvSpPr>
          <p:spPr>
            <a:xfrm>
              <a:off x="6072188" y="2910724"/>
              <a:ext cx="542925" cy="503152"/>
            </a:xfrm>
            <a:custGeom>
              <a:avLst/>
              <a:gdLst>
                <a:gd name="connsiteX0" fmla="*/ 182950 w 609756"/>
                <a:gd name="connsiteY0" fmla="*/ 245143 h 565088"/>
                <a:gd name="connsiteX1" fmla="*/ 177620 w 609756"/>
                <a:gd name="connsiteY1" fmla="*/ 266996 h 565088"/>
                <a:gd name="connsiteX2" fmla="*/ 170887 w 609756"/>
                <a:gd name="connsiteY2" fmla="*/ 290809 h 565088"/>
                <a:gd name="connsiteX3" fmla="*/ 195854 w 609756"/>
                <a:gd name="connsiteY3" fmla="*/ 290809 h 565088"/>
                <a:gd name="connsiteX4" fmla="*/ 188841 w 609756"/>
                <a:gd name="connsiteY4" fmla="*/ 266996 h 565088"/>
                <a:gd name="connsiteX5" fmla="*/ 183230 w 609756"/>
                <a:gd name="connsiteY5" fmla="*/ 245143 h 565088"/>
                <a:gd name="connsiteX6" fmla="*/ 361154 w 609756"/>
                <a:gd name="connsiteY6" fmla="*/ 226092 h 565088"/>
                <a:gd name="connsiteX7" fmla="*/ 431027 w 609756"/>
                <a:gd name="connsiteY7" fmla="*/ 226092 h 565088"/>
                <a:gd name="connsiteX8" fmla="*/ 431027 w 609756"/>
                <a:gd name="connsiteY8" fmla="*/ 247104 h 565088"/>
                <a:gd name="connsiteX9" fmla="*/ 386971 w 609756"/>
                <a:gd name="connsiteY9" fmla="*/ 247104 h 565088"/>
                <a:gd name="connsiteX10" fmla="*/ 386971 w 609756"/>
                <a:gd name="connsiteY10" fmla="*/ 270357 h 565088"/>
                <a:gd name="connsiteX11" fmla="*/ 428502 w 609756"/>
                <a:gd name="connsiteY11" fmla="*/ 270357 h 565088"/>
                <a:gd name="connsiteX12" fmla="*/ 428502 w 609756"/>
                <a:gd name="connsiteY12" fmla="*/ 291370 h 565088"/>
                <a:gd name="connsiteX13" fmla="*/ 386971 w 609756"/>
                <a:gd name="connsiteY13" fmla="*/ 291370 h 565088"/>
                <a:gd name="connsiteX14" fmla="*/ 386971 w 609756"/>
                <a:gd name="connsiteY14" fmla="*/ 317985 h 565088"/>
                <a:gd name="connsiteX15" fmla="*/ 433272 w 609756"/>
                <a:gd name="connsiteY15" fmla="*/ 317985 h 565088"/>
                <a:gd name="connsiteX16" fmla="*/ 433272 w 609756"/>
                <a:gd name="connsiteY16" fmla="*/ 338997 h 565088"/>
                <a:gd name="connsiteX17" fmla="*/ 361154 w 609756"/>
                <a:gd name="connsiteY17" fmla="*/ 338997 h 565088"/>
                <a:gd name="connsiteX18" fmla="*/ 167240 w 609756"/>
                <a:gd name="connsiteY18" fmla="*/ 226092 h 565088"/>
                <a:gd name="connsiteX19" fmla="*/ 200904 w 609756"/>
                <a:gd name="connsiteY19" fmla="*/ 226092 h 565088"/>
                <a:gd name="connsiteX20" fmla="*/ 235971 w 609756"/>
                <a:gd name="connsiteY20" fmla="*/ 338997 h 565088"/>
                <a:gd name="connsiteX21" fmla="*/ 208479 w 609756"/>
                <a:gd name="connsiteY21" fmla="*/ 338997 h 565088"/>
                <a:gd name="connsiteX22" fmla="*/ 199782 w 609756"/>
                <a:gd name="connsiteY22" fmla="*/ 309860 h 565088"/>
                <a:gd name="connsiteX23" fmla="*/ 167240 w 609756"/>
                <a:gd name="connsiteY23" fmla="*/ 309860 h 565088"/>
                <a:gd name="connsiteX24" fmla="*/ 159385 w 609756"/>
                <a:gd name="connsiteY24" fmla="*/ 338997 h 565088"/>
                <a:gd name="connsiteX25" fmla="*/ 132734 w 609756"/>
                <a:gd name="connsiteY25" fmla="*/ 338997 h 565088"/>
                <a:gd name="connsiteX26" fmla="*/ 306124 w 609756"/>
                <a:gd name="connsiteY26" fmla="*/ 224963 h 565088"/>
                <a:gd name="connsiteX27" fmla="*/ 337538 w 609756"/>
                <a:gd name="connsiteY27" fmla="*/ 230567 h 565088"/>
                <a:gd name="connsiteX28" fmla="*/ 332209 w 609756"/>
                <a:gd name="connsiteY28" fmla="*/ 251022 h 565088"/>
                <a:gd name="connsiteX29" fmla="*/ 305844 w 609756"/>
                <a:gd name="connsiteY29" fmla="*/ 245978 h 565088"/>
                <a:gd name="connsiteX30" fmla="*/ 268540 w 609756"/>
                <a:gd name="connsiteY30" fmla="*/ 282404 h 565088"/>
                <a:gd name="connsiteX31" fmla="*/ 303880 w 609756"/>
                <a:gd name="connsiteY31" fmla="*/ 319391 h 565088"/>
                <a:gd name="connsiteX32" fmla="*/ 316502 w 609756"/>
                <a:gd name="connsiteY32" fmla="*/ 317710 h 565088"/>
                <a:gd name="connsiteX33" fmla="*/ 316502 w 609756"/>
                <a:gd name="connsiteY33" fmla="*/ 294173 h 565088"/>
                <a:gd name="connsiteX34" fmla="*/ 299112 w 609756"/>
                <a:gd name="connsiteY34" fmla="*/ 294173 h 565088"/>
                <a:gd name="connsiteX35" fmla="*/ 299112 w 609756"/>
                <a:gd name="connsiteY35" fmla="*/ 274279 h 565088"/>
                <a:gd name="connsiteX36" fmla="*/ 341184 w 609756"/>
                <a:gd name="connsiteY36" fmla="*/ 274279 h 565088"/>
                <a:gd name="connsiteX37" fmla="*/ 341184 w 609756"/>
                <a:gd name="connsiteY37" fmla="*/ 333681 h 565088"/>
                <a:gd name="connsiteX38" fmla="*/ 303320 w 609756"/>
                <a:gd name="connsiteY38" fmla="*/ 340126 h 565088"/>
                <a:gd name="connsiteX39" fmla="*/ 257602 w 609756"/>
                <a:gd name="connsiteY39" fmla="*/ 324995 h 565088"/>
                <a:gd name="connsiteX40" fmla="*/ 241614 w 609756"/>
                <a:gd name="connsiteY40" fmla="*/ 283805 h 565088"/>
                <a:gd name="connsiteX41" fmla="*/ 306124 w 609756"/>
                <a:gd name="connsiteY41" fmla="*/ 224963 h 565088"/>
                <a:gd name="connsiteX42" fmla="*/ 283131 w 609756"/>
                <a:gd name="connsiteY42" fmla="*/ 0 h 565088"/>
                <a:gd name="connsiteX43" fmla="*/ 531748 w 609756"/>
                <a:gd name="connsiteY43" fmla="*/ 148206 h 565088"/>
                <a:gd name="connsiteX44" fmla="*/ 507896 w 609756"/>
                <a:gd name="connsiteY44" fmla="*/ 196114 h 565088"/>
                <a:gd name="connsiteX45" fmla="*/ 283131 w 609756"/>
                <a:gd name="connsiteY45" fmla="*/ 41744 h 565088"/>
                <a:gd name="connsiteX46" fmla="*/ 41810 w 609756"/>
                <a:gd name="connsiteY46" fmla="*/ 282684 h 565088"/>
                <a:gd name="connsiteX47" fmla="*/ 283131 w 609756"/>
                <a:gd name="connsiteY47" fmla="*/ 523344 h 565088"/>
                <a:gd name="connsiteX48" fmla="*/ 512386 w 609756"/>
                <a:gd name="connsiteY48" fmla="*/ 355807 h 565088"/>
                <a:gd name="connsiteX49" fmla="*/ 462999 w 609756"/>
                <a:gd name="connsiteY49" fmla="*/ 355807 h 565088"/>
                <a:gd name="connsiteX50" fmla="*/ 536518 w 609756"/>
                <a:gd name="connsiteY50" fmla="*/ 209281 h 565088"/>
                <a:gd name="connsiteX51" fmla="*/ 609756 w 609756"/>
                <a:gd name="connsiteY51" fmla="*/ 355807 h 565088"/>
                <a:gd name="connsiteX52" fmla="*/ 556160 w 609756"/>
                <a:gd name="connsiteY52" fmla="*/ 355807 h 565088"/>
                <a:gd name="connsiteX53" fmla="*/ 283131 w 609756"/>
                <a:gd name="connsiteY53" fmla="*/ 565088 h 565088"/>
                <a:gd name="connsiteX54" fmla="*/ 0 w 609756"/>
                <a:gd name="connsiteY54" fmla="*/ 282684 h 565088"/>
                <a:gd name="connsiteX55" fmla="*/ 283131 w 609756"/>
                <a:gd name="connsiteY55" fmla="*/ 0 h 56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756" h="565088">
                  <a:moveTo>
                    <a:pt x="182950" y="245143"/>
                  </a:moveTo>
                  <a:cubicBezTo>
                    <a:pt x="181267" y="251867"/>
                    <a:pt x="179583" y="260552"/>
                    <a:pt x="177620" y="266996"/>
                  </a:cubicBezTo>
                  <a:lnTo>
                    <a:pt x="170887" y="290809"/>
                  </a:lnTo>
                  <a:lnTo>
                    <a:pt x="195854" y="290809"/>
                  </a:lnTo>
                  <a:lnTo>
                    <a:pt x="188841" y="266996"/>
                  </a:lnTo>
                  <a:cubicBezTo>
                    <a:pt x="186877" y="260272"/>
                    <a:pt x="184914" y="251867"/>
                    <a:pt x="183230" y="245143"/>
                  </a:cubicBezTo>
                  <a:close/>
                  <a:moveTo>
                    <a:pt x="361154" y="226092"/>
                  </a:moveTo>
                  <a:lnTo>
                    <a:pt x="431027" y="226092"/>
                  </a:lnTo>
                  <a:lnTo>
                    <a:pt x="431027" y="247104"/>
                  </a:lnTo>
                  <a:lnTo>
                    <a:pt x="386971" y="247104"/>
                  </a:lnTo>
                  <a:lnTo>
                    <a:pt x="386971" y="270357"/>
                  </a:lnTo>
                  <a:lnTo>
                    <a:pt x="428502" y="270357"/>
                  </a:lnTo>
                  <a:lnTo>
                    <a:pt x="428502" y="291370"/>
                  </a:lnTo>
                  <a:lnTo>
                    <a:pt x="386971" y="291370"/>
                  </a:lnTo>
                  <a:lnTo>
                    <a:pt x="386971" y="317985"/>
                  </a:lnTo>
                  <a:lnTo>
                    <a:pt x="433272" y="317985"/>
                  </a:lnTo>
                  <a:lnTo>
                    <a:pt x="433272" y="338997"/>
                  </a:lnTo>
                  <a:lnTo>
                    <a:pt x="361154" y="338997"/>
                  </a:lnTo>
                  <a:close/>
                  <a:moveTo>
                    <a:pt x="167240" y="226092"/>
                  </a:moveTo>
                  <a:lnTo>
                    <a:pt x="200904" y="226092"/>
                  </a:lnTo>
                  <a:lnTo>
                    <a:pt x="235971" y="338997"/>
                  </a:lnTo>
                  <a:lnTo>
                    <a:pt x="208479" y="338997"/>
                  </a:lnTo>
                  <a:lnTo>
                    <a:pt x="199782" y="309860"/>
                  </a:lnTo>
                  <a:lnTo>
                    <a:pt x="167240" y="309860"/>
                  </a:lnTo>
                  <a:lnTo>
                    <a:pt x="159385" y="338997"/>
                  </a:lnTo>
                  <a:lnTo>
                    <a:pt x="132734" y="338997"/>
                  </a:lnTo>
                  <a:close/>
                  <a:moveTo>
                    <a:pt x="306124" y="224963"/>
                  </a:moveTo>
                  <a:cubicBezTo>
                    <a:pt x="320709" y="224963"/>
                    <a:pt x="331928" y="227765"/>
                    <a:pt x="337538" y="230567"/>
                  </a:cubicBezTo>
                  <a:lnTo>
                    <a:pt x="332209" y="251022"/>
                  </a:lnTo>
                  <a:cubicBezTo>
                    <a:pt x="325758" y="248220"/>
                    <a:pt x="318185" y="245978"/>
                    <a:pt x="305844" y="245978"/>
                  </a:cubicBezTo>
                  <a:cubicBezTo>
                    <a:pt x="284528" y="245978"/>
                    <a:pt x="268540" y="258027"/>
                    <a:pt x="268540" y="282404"/>
                  </a:cubicBezTo>
                  <a:cubicBezTo>
                    <a:pt x="268540" y="305661"/>
                    <a:pt x="283125" y="319391"/>
                    <a:pt x="303880" y="319391"/>
                  </a:cubicBezTo>
                  <a:cubicBezTo>
                    <a:pt x="309771" y="319391"/>
                    <a:pt x="314539" y="318831"/>
                    <a:pt x="316502" y="317710"/>
                  </a:cubicBezTo>
                  <a:lnTo>
                    <a:pt x="316502" y="294173"/>
                  </a:lnTo>
                  <a:lnTo>
                    <a:pt x="299112" y="294173"/>
                  </a:lnTo>
                  <a:lnTo>
                    <a:pt x="299112" y="274279"/>
                  </a:lnTo>
                  <a:lnTo>
                    <a:pt x="341184" y="274279"/>
                  </a:lnTo>
                  <a:lnTo>
                    <a:pt x="341184" y="333681"/>
                  </a:lnTo>
                  <a:cubicBezTo>
                    <a:pt x="333331" y="336483"/>
                    <a:pt x="318465" y="340126"/>
                    <a:pt x="303320" y="340126"/>
                  </a:cubicBezTo>
                  <a:cubicBezTo>
                    <a:pt x="282845" y="340126"/>
                    <a:pt x="267979" y="334802"/>
                    <a:pt x="257602" y="324995"/>
                  </a:cubicBezTo>
                  <a:cubicBezTo>
                    <a:pt x="247224" y="315188"/>
                    <a:pt x="241334" y="300337"/>
                    <a:pt x="241614" y="283805"/>
                  </a:cubicBezTo>
                  <a:cubicBezTo>
                    <a:pt x="241895" y="246258"/>
                    <a:pt x="269101" y="224963"/>
                    <a:pt x="306124" y="224963"/>
                  </a:cubicBezTo>
                  <a:close/>
                  <a:moveTo>
                    <a:pt x="283131" y="0"/>
                  </a:moveTo>
                  <a:cubicBezTo>
                    <a:pt x="390322" y="0"/>
                    <a:pt x="484045" y="59955"/>
                    <a:pt x="531748" y="148206"/>
                  </a:cubicBezTo>
                  <a:lnTo>
                    <a:pt x="507896" y="196114"/>
                  </a:lnTo>
                  <a:cubicBezTo>
                    <a:pt x="472820" y="106182"/>
                    <a:pt x="385552" y="41744"/>
                    <a:pt x="283131" y="41744"/>
                  </a:cubicBezTo>
                  <a:cubicBezTo>
                    <a:pt x="150124" y="41744"/>
                    <a:pt x="41810" y="149887"/>
                    <a:pt x="41810" y="282684"/>
                  </a:cubicBezTo>
                  <a:cubicBezTo>
                    <a:pt x="41810" y="415201"/>
                    <a:pt x="150124" y="523344"/>
                    <a:pt x="283131" y="523344"/>
                  </a:cubicBezTo>
                  <a:cubicBezTo>
                    <a:pt x="390322" y="523344"/>
                    <a:pt x="481239" y="452743"/>
                    <a:pt x="512386" y="355807"/>
                  </a:cubicBezTo>
                  <a:lnTo>
                    <a:pt x="462999" y="355807"/>
                  </a:lnTo>
                  <a:lnTo>
                    <a:pt x="536518" y="209281"/>
                  </a:lnTo>
                  <a:lnTo>
                    <a:pt x="609756" y="355807"/>
                  </a:lnTo>
                  <a:lnTo>
                    <a:pt x="556160" y="355807"/>
                  </a:lnTo>
                  <a:cubicBezTo>
                    <a:pt x="523610" y="476276"/>
                    <a:pt x="413613" y="565088"/>
                    <a:pt x="283131" y="565088"/>
                  </a:cubicBezTo>
                  <a:cubicBezTo>
                    <a:pt x="126834" y="565088"/>
                    <a:pt x="0" y="438454"/>
                    <a:pt x="0" y="282684"/>
                  </a:cubicBezTo>
                  <a:cubicBezTo>
                    <a:pt x="0" y="126634"/>
                    <a:pt x="126834" y="0"/>
                    <a:pt x="2831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38B5EF9-EA3B-45C9-856C-6BABF547BE65}"/>
              </a:ext>
            </a:extLst>
          </p:cNvPr>
          <p:cNvGrpSpPr/>
          <p:nvPr/>
        </p:nvGrpSpPr>
        <p:grpSpPr>
          <a:xfrm>
            <a:off x="1532064" y="4755668"/>
            <a:ext cx="632808" cy="632808"/>
            <a:chOff x="5789612" y="2608262"/>
            <a:chExt cx="1108076" cy="110807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B34018F-4F75-480C-AC62-FA28D04D88C2}"/>
                </a:ext>
              </a:extLst>
            </p:cNvPr>
            <p:cNvSpPr/>
            <p:nvPr/>
          </p:nvSpPr>
          <p:spPr>
            <a:xfrm>
              <a:off x="5789612" y="2608262"/>
              <a:ext cx="1108076" cy="1108076"/>
            </a:xfrm>
            <a:prstGeom prst="ellipse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21">
              <a:extLst>
                <a:ext uri="{FF2B5EF4-FFF2-40B4-BE49-F238E27FC236}">
                  <a16:creationId xmlns:a16="http://schemas.microsoft.com/office/drawing/2014/main" id="{BEECFD3B-0AAE-4F8B-92AD-3C39CA71EED0}"/>
                </a:ext>
              </a:extLst>
            </p:cNvPr>
            <p:cNvSpPr/>
            <p:nvPr/>
          </p:nvSpPr>
          <p:spPr>
            <a:xfrm>
              <a:off x="6109588" y="2890838"/>
              <a:ext cx="468123" cy="542925"/>
            </a:xfrm>
            <a:custGeom>
              <a:avLst/>
              <a:gdLst>
                <a:gd name="connsiteX0" fmla="*/ 232301 w 523313"/>
                <a:gd name="connsiteY0" fmla="*/ 453100 h 606933"/>
                <a:gd name="connsiteX1" fmla="*/ 443362 w 523313"/>
                <a:gd name="connsiteY1" fmla="*/ 453100 h 606933"/>
                <a:gd name="connsiteX2" fmla="*/ 443362 w 523313"/>
                <a:gd name="connsiteY2" fmla="*/ 496498 h 606933"/>
                <a:gd name="connsiteX3" fmla="*/ 232301 w 523313"/>
                <a:gd name="connsiteY3" fmla="*/ 496498 h 606933"/>
                <a:gd name="connsiteX4" fmla="*/ 166906 w 523313"/>
                <a:gd name="connsiteY4" fmla="*/ 405116 h 606933"/>
                <a:gd name="connsiteX5" fmla="*/ 197654 w 523313"/>
                <a:gd name="connsiteY5" fmla="*/ 435818 h 606933"/>
                <a:gd name="connsiteX6" fmla="*/ 118601 w 523313"/>
                <a:gd name="connsiteY6" fmla="*/ 514704 h 606933"/>
                <a:gd name="connsiteX7" fmla="*/ 70777 w 523313"/>
                <a:gd name="connsiteY7" fmla="*/ 466951 h 606933"/>
                <a:gd name="connsiteX8" fmla="*/ 101525 w 523313"/>
                <a:gd name="connsiteY8" fmla="*/ 436249 h 606933"/>
                <a:gd name="connsiteX9" fmla="*/ 118601 w 523313"/>
                <a:gd name="connsiteY9" fmla="*/ 453300 h 606933"/>
                <a:gd name="connsiteX10" fmla="*/ 232301 w 523313"/>
                <a:gd name="connsiteY10" fmla="*/ 344783 h 606933"/>
                <a:gd name="connsiteX11" fmla="*/ 443362 w 523313"/>
                <a:gd name="connsiteY11" fmla="*/ 344783 h 606933"/>
                <a:gd name="connsiteX12" fmla="*/ 443362 w 523313"/>
                <a:gd name="connsiteY12" fmla="*/ 388251 h 606933"/>
                <a:gd name="connsiteX13" fmla="*/ 232301 w 523313"/>
                <a:gd name="connsiteY13" fmla="*/ 388251 h 606933"/>
                <a:gd name="connsiteX14" fmla="*/ 166906 w 523313"/>
                <a:gd name="connsiteY14" fmla="*/ 296939 h 606933"/>
                <a:gd name="connsiteX15" fmla="*/ 197654 w 523313"/>
                <a:gd name="connsiteY15" fmla="*/ 327627 h 606933"/>
                <a:gd name="connsiteX16" fmla="*/ 118601 w 523313"/>
                <a:gd name="connsiteY16" fmla="*/ 406527 h 606933"/>
                <a:gd name="connsiteX17" fmla="*/ 70777 w 523313"/>
                <a:gd name="connsiteY17" fmla="*/ 358795 h 606933"/>
                <a:gd name="connsiteX18" fmla="*/ 101525 w 523313"/>
                <a:gd name="connsiteY18" fmla="*/ 328106 h 606933"/>
                <a:gd name="connsiteX19" fmla="*/ 118601 w 523313"/>
                <a:gd name="connsiteY19" fmla="*/ 345150 h 606933"/>
                <a:gd name="connsiteX20" fmla="*/ 232301 w 523313"/>
                <a:gd name="connsiteY20" fmla="*/ 236606 h 606933"/>
                <a:gd name="connsiteX21" fmla="*/ 443362 w 523313"/>
                <a:gd name="connsiteY21" fmla="*/ 236606 h 606933"/>
                <a:gd name="connsiteX22" fmla="*/ 443362 w 523313"/>
                <a:gd name="connsiteY22" fmla="*/ 280004 h 606933"/>
                <a:gd name="connsiteX23" fmla="*/ 232301 w 523313"/>
                <a:gd name="connsiteY23" fmla="*/ 280004 h 606933"/>
                <a:gd name="connsiteX24" fmla="*/ 166906 w 523313"/>
                <a:gd name="connsiteY24" fmla="*/ 188762 h 606933"/>
                <a:gd name="connsiteX25" fmla="*/ 197654 w 523313"/>
                <a:gd name="connsiteY25" fmla="*/ 219470 h 606933"/>
                <a:gd name="connsiteX26" fmla="*/ 118601 w 523313"/>
                <a:gd name="connsiteY26" fmla="*/ 298421 h 606933"/>
                <a:gd name="connsiteX27" fmla="*/ 70777 w 523313"/>
                <a:gd name="connsiteY27" fmla="*/ 250610 h 606933"/>
                <a:gd name="connsiteX28" fmla="*/ 101525 w 523313"/>
                <a:gd name="connsiteY28" fmla="*/ 219902 h 606933"/>
                <a:gd name="connsiteX29" fmla="*/ 118601 w 523313"/>
                <a:gd name="connsiteY29" fmla="*/ 236956 h 606933"/>
                <a:gd name="connsiteX30" fmla="*/ 393684 w 523313"/>
                <a:gd name="connsiteY30" fmla="*/ 74154 h 606933"/>
                <a:gd name="connsiteX31" fmla="*/ 393684 w 523313"/>
                <a:gd name="connsiteY31" fmla="*/ 129434 h 606933"/>
                <a:gd name="connsiteX32" fmla="*/ 449096 w 523313"/>
                <a:gd name="connsiteY32" fmla="*/ 129434 h 606933"/>
                <a:gd name="connsiteX33" fmla="*/ 43513 w 523313"/>
                <a:gd name="connsiteY33" fmla="*/ 43448 h 606933"/>
                <a:gd name="connsiteX34" fmla="*/ 43513 w 523313"/>
                <a:gd name="connsiteY34" fmla="*/ 563533 h 606933"/>
                <a:gd name="connsiteX35" fmla="*/ 479848 w 523313"/>
                <a:gd name="connsiteY35" fmla="*/ 563533 h 606933"/>
                <a:gd name="connsiteX36" fmla="*/ 479848 w 523313"/>
                <a:gd name="connsiteY36" fmla="*/ 172883 h 606933"/>
                <a:gd name="connsiteX37" fmla="*/ 350219 w 523313"/>
                <a:gd name="connsiteY37" fmla="*/ 172883 h 606933"/>
                <a:gd name="connsiteX38" fmla="*/ 350219 w 523313"/>
                <a:gd name="connsiteY38" fmla="*/ 43448 h 606933"/>
                <a:gd name="connsiteX39" fmla="*/ 0 w 523313"/>
                <a:gd name="connsiteY39" fmla="*/ 0 h 606933"/>
                <a:gd name="connsiteX40" fmla="*/ 380971 w 523313"/>
                <a:gd name="connsiteY40" fmla="*/ 0 h 606933"/>
                <a:gd name="connsiteX41" fmla="*/ 523313 w 523313"/>
                <a:gd name="connsiteY41" fmla="*/ 142177 h 606933"/>
                <a:gd name="connsiteX42" fmla="*/ 523313 w 523313"/>
                <a:gd name="connsiteY42" fmla="*/ 606933 h 606933"/>
                <a:gd name="connsiteX43" fmla="*/ 0 w 523313"/>
                <a:gd name="connsiteY43" fmla="*/ 606933 h 60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13" h="606933">
                  <a:moveTo>
                    <a:pt x="232301" y="453100"/>
                  </a:moveTo>
                  <a:lnTo>
                    <a:pt x="443362" y="453100"/>
                  </a:lnTo>
                  <a:lnTo>
                    <a:pt x="443362" y="496498"/>
                  </a:lnTo>
                  <a:lnTo>
                    <a:pt x="232301" y="496498"/>
                  </a:lnTo>
                  <a:close/>
                  <a:moveTo>
                    <a:pt x="166906" y="405116"/>
                  </a:moveTo>
                  <a:lnTo>
                    <a:pt x="197654" y="435818"/>
                  </a:lnTo>
                  <a:lnTo>
                    <a:pt x="118601" y="514704"/>
                  </a:lnTo>
                  <a:lnTo>
                    <a:pt x="70777" y="466951"/>
                  </a:lnTo>
                  <a:lnTo>
                    <a:pt x="101525" y="436249"/>
                  </a:lnTo>
                  <a:lnTo>
                    <a:pt x="118601" y="453300"/>
                  </a:lnTo>
                  <a:close/>
                  <a:moveTo>
                    <a:pt x="232301" y="344783"/>
                  </a:moveTo>
                  <a:lnTo>
                    <a:pt x="443362" y="344783"/>
                  </a:lnTo>
                  <a:lnTo>
                    <a:pt x="443362" y="388251"/>
                  </a:lnTo>
                  <a:lnTo>
                    <a:pt x="232301" y="388251"/>
                  </a:lnTo>
                  <a:close/>
                  <a:moveTo>
                    <a:pt x="166906" y="296939"/>
                  </a:moveTo>
                  <a:lnTo>
                    <a:pt x="197654" y="327627"/>
                  </a:lnTo>
                  <a:lnTo>
                    <a:pt x="118601" y="406527"/>
                  </a:lnTo>
                  <a:lnTo>
                    <a:pt x="70777" y="358795"/>
                  </a:lnTo>
                  <a:lnTo>
                    <a:pt x="101525" y="328106"/>
                  </a:lnTo>
                  <a:lnTo>
                    <a:pt x="118601" y="345150"/>
                  </a:lnTo>
                  <a:close/>
                  <a:moveTo>
                    <a:pt x="232301" y="236606"/>
                  </a:moveTo>
                  <a:lnTo>
                    <a:pt x="443362" y="236606"/>
                  </a:lnTo>
                  <a:lnTo>
                    <a:pt x="443362" y="280004"/>
                  </a:lnTo>
                  <a:lnTo>
                    <a:pt x="232301" y="280004"/>
                  </a:lnTo>
                  <a:close/>
                  <a:moveTo>
                    <a:pt x="166906" y="188762"/>
                  </a:moveTo>
                  <a:lnTo>
                    <a:pt x="197654" y="219470"/>
                  </a:lnTo>
                  <a:lnTo>
                    <a:pt x="118601" y="298421"/>
                  </a:lnTo>
                  <a:lnTo>
                    <a:pt x="70777" y="250610"/>
                  </a:lnTo>
                  <a:lnTo>
                    <a:pt x="101525" y="219902"/>
                  </a:lnTo>
                  <a:lnTo>
                    <a:pt x="118601" y="236956"/>
                  </a:lnTo>
                  <a:close/>
                  <a:moveTo>
                    <a:pt x="393684" y="74154"/>
                  </a:moveTo>
                  <a:lnTo>
                    <a:pt x="393684" y="129434"/>
                  </a:lnTo>
                  <a:lnTo>
                    <a:pt x="449096" y="129434"/>
                  </a:lnTo>
                  <a:close/>
                  <a:moveTo>
                    <a:pt x="43513" y="43448"/>
                  </a:moveTo>
                  <a:lnTo>
                    <a:pt x="43513" y="563533"/>
                  </a:lnTo>
                  <a:lnTo>
                    <a:pt x="479848" y="563533"/>
                  </a:lnTo>
                  <a:lnTo>
                    <a:pt x="479848" y="172883"/>
                  </a:lnTo>
                  <a:lnTo>
                    <a:pt x="350219" y="172883"/>
                  </a:lnTo>
                  <a:lnTo>
                    <a:pt x="350219" y="43448"/>
                  </a:lnTo>
                  <a:close/>
                  <a:moveTo>
                    <a:pt x="0" y="0"/>
                  </a:moveTo>
                  <a:lnTo>
                    <a:pt x="380971" y="0"/>
                  </a:lnTo>
                  <a:lnTo>
                    <a:pt x="523313" y="142177"/>
                  </a:lnTo>
                  <a:lnTo>
                    <a:pt x="523313" y="606933"/>
                  </a:lnTo>
                  <a:lnTo>
                    <a:pt x="0" y="6069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25F339-6A73-4240-9589-9537D7CCF64F}"/>
              </a:ext>
            </a:extLst>
          </p:cNvPr>
          <p:cNvGrpSpPr/>
          <p:nvPr/>
        </p:nvGrpSpPr>
        <p:grpSpPr>
          <a:xfrm>
            <a:off x="2420429" y="2466085"/>
            <a:ext cx="3547791" cy="757533"/>
            <a:chOff x="2096160" y="2352404"/>
            <a:chExt cx="4074383" cy="75753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ABD659E-1059-4D6A-A680-5BBFF94AABB6}"/>
                </a:ext>
              </a:extLst>
            </p:cNvPr>
            <p:cNvSpPr txBox="1"/>
            <p:nvPr/>
          </p:nvSpPr>
          <p:spPr>
            <a:xfrm>
              <a:off x="2096161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EE78B1-837B-4B87-8CA1-052BD6C91890}"/>
                </a:ext>
              </a:extLst>
            </p:cNvPr>
            <p:cNvSpPr txBox="1"/>
            <p:nvPr/>
          </p:nvSpPr>
          <p:spPr>
            <a:xfrm>
              <a:off x="2096160" y="2709827"/>
              <a:ext cx="407438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2E30E7-5A9D-4025-896C-BB7CA1028F9D}"/>
              </a:ext>
            </a:extLst>
          </p:cNvPr>
          <p:cNvGrpSpPr/>
          <p:nvPr/>
        </p:nvGrpSpPr>
        <p:grpSpPr>
          <a:xfrm>
            <a:off x="2420429" y="3618017"/>
            <a:ext cx="3547791" cy="757533"/>
            <a:chOff x="2096160" y="2352404"/>
            <a:chExt cx="4074383" cy="75753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ACF00B-DFBD-400C-BC34-51D4F512925A}"/>
                </a:ext>
              </a:extLst>
            </p:cNvPr>
            <p:cNvSpPr txBox="1"/>
            <p:nvPr/>
          </p:nvSpPr>
          <p:spPr>
            <a:xfrm>
              <a:off x="2096161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3A22613-AD02-43BF-9D00-B651D714B99E}"/>
                </a:ext>
              </a:extLst>
            </p:cNvPr>
            <p:cNvSpPr txBox="1"/>
            <p:nvPr/>
          </p:nvSpPr>
          <p:spPr>
            <a:xfrm>
              <a:off x="2096160" y="2709827"/>
              <a:ext cx="407438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DA81D07-10C6-4BE5-AEAA-44C96FDF2D5C}"/>
              </a:ext>
            </a:extLst>
          </p:cNvPr>
          <p:cNvGrpSpPr/>
          <p:nvPr/>
        </p:nvGrpSpPr>
        <p:grpSpPr>
          <a:xfrm>
            <a:off x="2420429" y="4769949"/>
            <a:ext cx="3547791" cy="757533"/>
            <a:chOff x="2096160" y="2352404"/>
            <a:chExt cx="4074383" cy="757533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41D0ED7-7D80-4FCD-BFF9-F9F52D0B0BA4}"/>
                </a:ext>
              </a:extLst>
            </p:cNvPr>
            <p:cNvSpPr txBox="1"/>
            <p:nvPr/>
          </p:nvSpPr>
          <p:spPr>
            <a:xfrm>
              <a:off x="2096161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0DAB70F-E0AC-4911-852A-1AAC336B48C4}"/>
                </a:ext>
              </a:extLst>
            </p:cNvPr>
            <p:cNvSpPr txBox="1"/>
            <p:nvPr/>
          </p:nvSpPr>
          <p:spPr>
            <a:xfrm>
              <a:off x="2096160" y="2709827"/>
              <a:ext cx="4074383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C8A4150-77FB-43D5-BC39-51D74CAE3E34}"/>
              </a:ext>
            </a:extLst>
          </p:cNvPr>
          <p:cNvSpPr txBox="1"/>
          <p:nvPr/>
        </p:nvSpPr>
        <p:spPr>
          <a:xfrm>
            <a:off x="6664015" y="5127372"/>
            <a:ext cx="135038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6097FA-9591-4681-A53F-E851C702EBDA}"/>
              </a:ext>
            </a:extLst>
          </p:cNvPr>
          <p:cNvSpPr txBox="1"/>
          <p:nvPr/>
        </p:nvSpPr>
        <p:spPr>
          <a:xfrm>
            <a:off x="9150429" y="5127372"/>
            <a:ext cx="135038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CEBC1501-45AA-48E6-A33F-1DCFD8204A4D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FAF7855-910B-447A-A62C-0BB0ED16B7D7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E279E21-BFD0-4AC1-BED1-7446400588AF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营销策略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4A9C430-5B7A-4E2D-956C-5C66C7BE84B0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1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" grpId="0" animBg="1"/>
      <p:bldP spid="5" grpId="0" animBg="1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9F97935B-84A9-47C6-BCC7-D335B49A7778}"/>
              </a:ext>
            </a:extLst>
          </p:cNvPr>
          <p:cNvSpPr>
            <a:spLocks/>
          </p:cNvSpPr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6B44F3D-06BE-4222-8431-C6128D95EAFC}"/>
              </a:ext>
            </a:extLst>
          </p:cNvPr>
          <p:cNvSpPr>
            <a:spLocks/>
          </p:cNvSpPr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F4A7E-0E92-4161-89A8-D862CD641D69}"/>
              </a:ext>
            </a:extLst>
          </p:cNvPr>
          <p:cNvGrpSpPr/>
          <p:nvPr/>
        </p:nvGrpSpPr>
        <p:grpSpPr>
          <a:xfrm>
            <a:off x="1164958" y="1674673"/>
            <a:ext cx="4385583" cy="1754327"/>
            <a:chOff x="8574746" y="714231"/>
            <a:chExt cx="4385583" cy="175432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A18FCBF-C9EF-4FDC-A0E3-CFBC3D7DC5EE}"/>
                </a:ext>
              </a:extLst>
            </p:cNvPr>
            <p:cNvGrpSpPr/>
            <p:nvPr/>
          </p:nvGrpSpPr>
          <p:grpSpPr>
            <a:xfrm>
              <a:off x="8574746" y="1472658"/>
              <a:ext cx="4385583" cy="995900"/>
              <a:chOff x="8574746" y="906772"/>
              <a:chExt cx="4385583" cy="99590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5D962-5289-473B-B3A3-92B4B01F98AB}"/>
                  </a:ext>
                </a:extLst>
              </p:cNvPr>
              <p:cNvSpPr txBox="1"/>
              <p:nvPr/>
            </p:nvSpPr>
            <p:spPr>
              <a:xfrm>
                <a:off x="8574746" y="906772"/>
                <a:ext cx="27323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营销方案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1665E79-3990-444F-B399-67674B10664A}"/>
                  </a:ext>
                </a:extLst>
              </p:cNvPr>
              <p:cNvSpPr/>
              <p:nvPr/>
            </p:nvSpPr>
            <p:spPr bwMode="auto">
              <a:xfrm>
                <a:off x="8593796" y="1625673"/>
                <a:ext cx="4366533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creative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A2F972-2D4E-423B-AB49-91E3650D9688}"/>
                </a:ext>
              </a:extLst>
            </p:cNvPr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BC7E52-5FDB-456F-8C7C-094536FB320A}"/>
              </a:ext>
            </a:extLst>
          </p:cNvPr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65DD0B0-4820-49DB-A3E4-B7105B69FACD}"/>
              </a:ext>
            </a:extLst>
          </p:cNvPr>
          <p:cNvGrpSpPr/>
          <p:nvPr/>
        </p:nvGrpSpPr>
        <p:grpSpPr>
          <a:xfrm>
            <a:off x="1019175" y="2343149"/>
            <a:ext cx="2338773" cy="3276601"/>
            <a:chOff x="1019175" y="2343149"/>
            <a:chExt cx="2338773" cy="327660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2B2E33B-EE7F-40FE-8845-DCC1695845F9}"/>
                </a:ext>
              </a:extLst>
            </p:cNvPr>
            <p:cNvSpPr/>
            <p:nvPr/>
          </p:nvSpPr>
          <p:spPr>
            <a:xfrm>
              <a:off x="1019175" y="2343149"/>
              <a:ext cx="2338773" cy="3276601"/>
            </a:xfrm>
            <a:prstGeom prst="roundRect">
              <a:avLst>
                <a:gd name="adj" fmla="val 4401"/>
              </a:avLst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椭圆 21">
              <a:extLst>
                <a:ext uri="{FF2B5EF4-FFF2-40B4-BE49-F238E27FC236}">
                  <a16:creationId xmlns:a16="http://schemas.microsoft.com/office/drawing/2014/main" id="{BEBC9055-36EF-4225-867E-BDD8AE84BA6C}"/>
                </a:ext>
              </a:extLst>
            </p:cNvPr>
            <p:cNvSpPr/>
            <p:nvPr/>
          </p:nvSpPr>
          <p:spPr>
            <a:xfrm>
              <a:off x="1801653" y="2678412"/>
              <a:ext cx="773816" cy="772648"/>
            </a:xfrm>
            <a:custGeom>
              <a:avLst/>
              <a:gdLst>
                <a:gd name="connsiteX0" fmla="*/ 278498 w 607639"/>
                <a:gd name="connsiteY0" fmla="*/ 505578 h 606722"/>
                <a:gd name="connsiteX1" fmla="*/ 253131 w 607639"/>
                <a:gd name="connsiteY1" fmla="*/ 530820 h 606722"/>
                <a:gd name="connsiteX2" fmla="*/ 278498 w 607639"/>
                <a:gd name="connsiteY2" fmla="*/ 556150 h 606722"/>
                <a:gd name="connsiteX3" fmla="*/ 506351 w 607639"/>
                <a:gd name="connsiteY3" fmla="*/ 556150 h 606722"/>
                <a:gd name="connsiteX4" fmla="*/ 531629 w 607639"/>
                <a:gd name="connsiteY4" fmla="*/ 530820 h 606722"/>
                <a:gd name="connsiteX5" fmla="*/ 506351 w 607639"/>
                <a:gd name="connsiteY5" fmla="*/ 505578 h 606722"/>
                <a:gd name="connsiteX6" fmla="*/ 126566 w 607639"/>
                <a:gd name="connsiteY6" fmla="*/ 505578 h 606722"/>
                <a:gd name="connsiteX7" fmla="*/ 101288 w 607639"/>
                <a:gd name="connsiteY7" fmla="*/ 530820 h 606722"/>
                <a:gd name="connsiteX8" fmla="*/ 126566 w 607639"/>
                <a:gd name="connsiteY8" fmla="*/ 556150 h 606722"/>
                <a:gd name="connsiteX9" fmla="*/ 177210 w 607639"/>
                <a:gd name="connsiteY9" fmla="*/ 556150 h 606722"/>
                <a:gd name="connsiteX10" fmla="*/ 202576 w 607639"/>
                <a:gd name="connsiteY10" fmla="*/ 530820 h 606722"/>
                <a:gd name="connsiteX11" fmla="*/ 177210 w 607639"/>
                <a:gd name="connsiteY11" fmla="*/ 505578 h 606722"/>
                <a:gd name="connsiteX12" fmla="*/ 0 w 607639"/>
                <a:gd name="connsiteY12" fmla="*/ 455006 h 606722"/>
                <a:gd name="connsiteX13" fmla="*/ 607639 w 607639"/>
                <a:gd name="connsiteY13" fmla="*/ 455006 h 606722"/>
                <a:gd name="connsiteX14" fmla="*/ 607639 w 607639"/>
                <a:gd name="connsiteY14" fmla="*/ 581392 h 606722"/>
                <a:gd name="connsiteX15" fmla="*/ 582273 w 607639"/>
                <a:gd name="connsiteY15" fmla="*/ 606722 h 606722"/>
                <a:gd name="connsiteX16" fmla="*/ 25278 w 607639"/>
                <a:gd name="connsiteY16" fmla="*/ 606722 h 606722"/>
                <a:gd name="connsiteX17" fmla="*/ 0 w 607639"/>
                <a:gd name="connsiteY17" fmla="*/ 581392 h 606722"/>
                <a:gd name="connsiteX18" fmla="*/ 253118 w 607639"/>
                <a:gd name="connsiteY18" fmla="*/ 173662 h 606722"/>
                <a:gd name="connsiteX19" fmla="*/ 334127 w 607639"/>
                <a:gd name="connsiteY19" fmla="*/ 227503 h 606722"/>
                <a:gd name="connsiteX20" fmla="*/ 253118 w 607639"/>
                <a:gd name="connsiteY20" fmla="*/ 281345 h 606722"/>
                <a:gd name="connsiteX21" fmla="*/ 215927 w 607639"/>
                <a:gd name="connsiteY21" fmla="*/ 104075 h 606722"/>
                <a:gd name="connsiteX22" fmla="*/ 202576 w 607639"/>
                <a:gd name="connsiteY22" fmla="*/ 126384 h 606722"/>
                <a:gd name="connsiteX23" fmla="*/ 202576 w 607639"/>
                <a:gd name="connsiteY23" fmla="*/ 328669 h 606722"/>
                <a:gd name="connsiteX24" fmla="*/ 215927 w 607639"/>
                <a:gd name="connsiteY24" fmla="*/ 350977 h 606722"/>
                <a:gd name="connsiteX25" fmla="*/ 227854 w 607639"/>
                <a:gd name="connsiteY25" fmla="*/ 353910 h 606722"/>
                <a:gd name="connsiteX26" fmla="*/ 241917 w 607639"/>
                <a:gd name="connsiteY26" fmla="*/ 349644 h 606722"/>
                <a:gd name="connsiteX27" fmla="*/ 393849 w 607639"/>
                <a:gd name="connsiteY27" fmla="*/ 248590 h 606722"/>
                <a:gd name="connsiteX28" fmla="*/ 405063 w 607639"/>
                <a:gd name="connsiteY28" fmla="*/ 227526 h 606722"/>
                <a:gd name="connsiteX29" fmla="*/ 393849 w 607639"/>
                <a:gd name="connsiteY29" fmla="*/ 206462 h 606722"/>
                <a:gd name="connsiteX30" fmla="*/ 241917 w 607639"/>
                <a:gd name="connsiteY30" fmla="*/ 105409 h 606722"/>
                <a:gd name="connsiteX31" fmla="*/ 215927 w 607639"/>
                <a:gd name="connsiteY31" fmla="*/ 104075 h 606722"/>
                <a:gd name="connsiteX32" fmla="*/ 25278 w 607639"/>
                <a:gd name="connsiteY32" fmla="*/ 0 h 606722"/>
                <a:gd name="connsiteX33" fmla="*/ 582273 w 607639"/>
                <a:gd name="connsiteY33" fmla="*/ 0 h 606722"/>
                <a:gd name="connsiteX34" fmla="*/ 607639 w 607639"/>
                <a:gd name="connsiteY34" fmla="*/ 25241 h 606722"/>
                <a:gd name="connsiteX35" fmla="*/ 607639 w 607639"/>
                <a:gd name="connsiteY35" fmla="*/ 404481 h 606722"/>
                <a:gd name="connsiteX36" fmla="*/ 0 w 607639"/>
                <a:gd name="connsiteY36" fmla="*/ 404481 h 606722"/>
                <a:gd name="connsiteX37" fmla="*/ 0 w 607639"/>
                <a:gd name="connsiteY37" fmla="*/ 25241 h 606722"/>
                <a:gd name="connsiteX38" fmla="*/ 25278 w 607639"/>
                <a:gd name="connsiteY3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639" h="606722">
                  <a:moveTo>
                    <a:pt x="278498" y="505578"/>
                  </a:moveTo>
                  <a:cubicBezTo>
                    <a:pt x="264524" y="505578"/>
                    <a:pt x="253131" y="516866"/>
                    <a:pt x="253131" y="530820"/>
                  </a:cubicBezTo>
                  <a:cubicBezTo>
                    <a:pt x="253131" y="544774"/>
                    <a:pt x="264524" y="556150"/>
                    <a:pt x="278498" y="556150"/>
                  </a:cubicBezTo>
                  <a:lnTo>
                    <a:pt x="506351" y="556150"/>
                  </a:lnTo>
                  <a:cubicBezTo>
                    <a:pt x="520325" y="556150"/>
                    <a:pt x="531629" y="544774"/>
                    <a:pt x="531629" y="530820"/>
                  </a:cubicBezTo>
                  <a:cubicBezTo>
                    <a:pt x="531629" y="516866"/>
                    <a:pt x="520325" y="505578"/>
                    <a:pt x="506351" y="505578"/>
                  </a:cubicBezTo>
                  <a:close/>
                  <a:moveTo>
                    <a:pt x="126566" y="505578"/>
                  </a:moveTo>
                  <a:cubicBezTo>
                    <a:pt x="112592" y="505578"/>
                    <a:pt x="101288" y="516866"/>
                    <a:pt x="101288" y="530820"/>
                  </a:cubicBezTo>
                  <a:cubicBezTo>
                    <a:pt x="101288" y="544774"/>
                    <a:pt x="112592" y="556150"/>
                    <a:pt x="126566" y="556150"/>
                  </a:cubicBezTo>
                  <a:lnTo>
                    <a:pt x="177210" y="556150"/>
                  </a:lnTo>
                  <a:cubicBezTo>
                    <a:pt x="191184" y="556150"/>
                    <a:pt x="202576" y="544774"/>
                    <a:pt x="202576" y="530820"/>
                  </a:cubicBezTo>
                  <a:cubicBezTo>
                    <a:pt x="202576" y="516866"/>
                    <a:pt x="191184" y="505578"/>
                    <a:pt x="177210" y="505578"/>
                  </a:cubicBezTo>
                  <a:close/>
                  <a:moveTo>
                    <a:pt x="0" y="455006"/>
                  </a:moveTo>
                  <a:lnTo>
                    <a:pt x="607639" y="455006"/>
                  </a:lnTo>
                  <a:lnTo>
                    <a:pt x="607639" y="581392"/>
                  </a:lnTo>
                  <a:cubicBezTo>
                    <a:pt x="607639" y="595346"/>
                    <a:pt x="596336" y="606722"/>
                    <a:pt x="582273" y="606722"/>
                  </a:cubicBezTo>
                  <a:lnTo>
                    <a:pt x="25278" y="606722"/>
                  </a:lnTo>
                  <a:cubicBezTo>
                    <a:pt x="11304" y="606722"/>
                    <a:pt x="0" y="595346"/>
                    <a:pt x="0" y="581392"/>
                  </a:cubicBezTo>
                  <a:close/>
                  <a:moveTo>
                    <a:pt x="253118" y="173662"/>
                  </a:moveTo>
                  <a:lnTo>
                    <a:pt x="334127" y="227503"/>
                  </a:lnTo>
                  <a:lnTo>
                    <a:pt x="253118" y="281345"/>
                  </a:lnTo>
                  <a:close/>
                  <a:moveTo>
                    <a:pt x="215927" y="104075"/>
                  </a:moveTo>
                  <a:cubicBezTo>
                    <a:pt x="207650" y="108519"/>
                    <a:pt x="202576" y="117052"/>
                    <a:pt x="202576" y="126384"/>
                  </a:cubicBezTo>
                  <a:lnTo>
                    <a:pt x="202576" y="328669"/>
                  </a:lnTo>
                  <a:cubicBezTo>
                    <a:pt x="202576" y="338001"/>
                    <a:pt x="207650" y="346533"/>
                    <a:pt x="215927" y="350977"/>
                  </a:cubicBezTo>
                  <a:cubicBezTo>
                    <a:pt x="219665" y="352932"/>
                    <a:pt x="223759" y="353910"/>
                    <a:pt x="227854" y="353910"/>
                  </a:cubicBezTo>
                  <a:cubicBezTo>
                    <a:pt x="232749" y="353910"/>
                    <a:pt x="237644" y="352488"/>
                    <a:pt x="241917" y="349644"/>
                  </a:cubicBezTo>
                  <a:lnTo>
                    <a:pt x="393849" y="248590"/>
                  </a:lnTo>
                  <a:cubicBezTo>
                    <a:pt x="400880" y="243880"/>
                    <a:pt x="405063" y="235969"/>
                    <a:pt x="405063" y="227526"/>
                  </a:cubicBezTo>
                  <a:cubicBezTo>
                    <a:pt x="405063" y="219083"/>
                    <a:pt x="400880" y="211173"/>
                    <a:pt x="393849" y="206462"/>
                  </a:cubicBezTo>
                  <a:lnTo>
                    <a:pt x="241917" y="105409"/>
                  </a:lnTo>
                  <a:cubicBezTo>
                    <a:pt x="234173" y="100165"/>
                    <a:pt x="224116" y="99720"/>
                    <a:pt x="215927" y="104075"/>
                  </a:cubicBezTo>
                  <a:close/>
                  <a:moveTo>
                    <a:pt x="25278" y="0"/>
                  </a:moveTo>
                  <a:lnTo>
                    <a:pt x="582273" y="0"/>
                  </a:lnTo>
                  <a:cubicBezTo>
                    <a:pt x="596336" y="0"/>
                    <a:pt x="607639" y="11287"/>
                    <a:pt x="607639" y="25241"/>
                  </a:cubicBezTo>
                  <a:lnTo>
                    <a:pt x="607639" y="404481"/>
                  </a:lnTo>
                  <a:lnTo>
                    <a:pt x="0" y="404481"/>
                  </a:lnTo>
                  <a:lnTo>
                    <a:pt x="0" y="25241"/>
                  </a:lnTo>
                  <a:cubicBezTo>
                    <a:pt x="0" y="11287"/>
                    <a:pt x="11304" y="0"/>
                    <a:pt x="252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0A64BBA-9A0A-4D3A-B5B4-C45EC96ADEC0}"/>
                </a:ext>
              </a:extLst>
            </p:cNvPr>
            <p:cNvSpPr/>
            <p:nvPr/>
          </p:nvSpPr>
          <p:spPr>
            <a:xfrm>
              <a:off x="1521083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PA-文本框 8">
              <a:extLst>
                <a:ext uri="{FF2B5EF4-FFF2-40B4-BE49-F238E27FC236}">
                  <a16:creationId xmlns:a16="http://schemas.microsoft.com/office/drawing/2014/main" id="{834D7793-7F44-447D-A42D-687D0A1978E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789252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322CA3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NO.01</a:t>
              </a:r>
              <a:endParaRPr lang="zh-CN" altLang="en-US" sz="1600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4286AFF-4C2D-4302-9876-3B8C0E0C0AD6}"/>
                </a:ext>
              </a:extLst>
            </p:cNvPr>
            <p:cNvGrpSpPr/>
            <p:nvPr/>
          </p:nvGrpSpPr>
          <p:grpSpPr>
            <a:xfrm>
              <a:off x="1214820" y="3693846"/>
              <a:ext cx="1947480" cy="1141509"/>
              <a:chOff x="2245476" y="2352404"/>
              <a:chExt cx="2236541" cy="1141509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36ACD31-D01C-4FA9-BBB0-7C73928D156B}"/>
                  </a:ext>
                </a:extLst>
              </p:cNvPr>
              <p:cNvSpPr txBox="1"/>
              <p:nvPr/>
            </p:nvSpPr>
            <p:spPr>
              <a:xfrm>
                <a:off x="2495219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7BF23E-93A1-47D1-A3E8-DCC682F3EF72}"/>
                  </a:ext>
                </a:extLst>
              </p:cNvPr>
              <p:cNvSpPr txBox="1"/>
              <p:nvPr/>
            </p:nvSpPr>
            <p:spPr>
              <a:xfrm>
                <a:off x="2245476" y="2786027"/>
                <a:ext cx="22365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 creative and copyrights belong to lfppt.com internet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F0A1FC-CD6C-4CD6-AE62-BCFE40A073E2}"/>
              </a:ext>
            </a:extLst>
          </p:cNvPr>
          <p:cNvGrpSpPr/>
          <p:nvPr/>
        </p:nvGrpSpPr>
        <p:grpSpPr>
          <a:xfrm>
            <a:off x="3624134" y="2343149"/>
            <a:ext cx="2338773" cy="3276601"/>
            <a:chOff x="3624134" y="2343149"/>
            <a:chExt cx="2338773" cy="32766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115D61C-DE5E-4681-B0B5-E731CD456160}"/>
                </a:ext>
              </a:extLst>
            </p:cNvPr>
            <p:cNvSpPr/>
            <p:nvPr/>
          </p:nvSpPr>
          <p:spPr>
            <a:xfrm>
              <a:off x="3624134" y="2343149"/>
              <a:ext cx="2338773" cy="3276601"/>
            </a:xfrm>
            <a:prstGeom prst="roundRect">
              <a:avLst>
                <a:gd name="adj" fmla="val 63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5" name="椭圆 22">
              <a:extLst>
                <a:ext uri="{FF2B5EF4-FFF2-40B4-BE49-F238E27FC236}">
                  <a16:creationId xmlns:a16="http://schemas.microsoft.com/office/drawing/2014/main" id="{A9C2814C-55F6-4C7E-803E-A1CF1E93C722}"/>
                </a:ext>
              </a:extLst>
            </p:cNvPr>
            <p:cNvSpPr/>
            <p:nvPr/>
          </p:nvSpPr>
          <p:spPr>
            <a:xfrm>
              <a:off x="4406612" y="2678459"/>
              <a:ext cx="773816" cy="772554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D03EF8D-734F-44DF-8309-B6353D32C31F}"/>
                </a:ext>
              </a:extLst>
            </p:cNvPr>
            <p:cNvSpPr/>
            <p:nvPr/>
          </p:nvSpPr>
          <p:spPr>
            <a:xfrm>
              <a:off x="4126042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PA-文本框 8">
              <a:extLst>
                <a:ext uri="{FF2B5EF4-FFF2-40B4-BE49-F238E27FC236}">
                  <a16:creationId xmlns:a16="http://schemas.microsoft.com/office/drawing/2014/main" id="{9EFD3991-4A93-4F30-A9A8-DEAD25EA7496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394211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NO.02</a:t>
              </a:r>
              <a:endParaRPr lang="zh-CN" altLang="en-US" sz="1600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6DBBAD0-E75B-4092-A265-9DE4499812EB}"/>
                </a:ext>
              </a:extLst>
            </p:cNvPr>
            <p:cNvGrpSpPr/>
            <p:nvPr/>
          </p:nvGrpSpPr>
          <p:grpSpPr>
            <a:xfrm>
              <a:off x="3819779" y="3693846"/>
              <a:ext cx="1947480" cy="1141509"/>
              <a:chOff x="2245476" y="2352404"/>
              <a:chExt cx="2236541" cy="1141509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43CE08-7CEA-48FB-9CA4-E554FAF57A97}"/>
                  </a:ext>
                </a:extLst>
              </p:cNvPr>
              <p:cNvSpPr txBox="1"/>
              <p:nvPr/>
            </p:nvSpPr>
            <p:spPr>
              <a:xfrm>
                <a:off x="2495219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D982DAA-28D8-438D-9A58-E7BBC1785F09}"/>
                  </a:ext>
                </a:extLst>
              </p:cNvPr>
              <p:cNvSpPr txBox="1"/>
              <p:nvPr/>
            </p:nvSpPr>
            <p:spPr>
              <a:xfrm>
                <a:off x="2245476" y="2786027"/>
                <a:ext cx="22365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 creative and copyrights belong to lfppt.com internet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28FE89-A22E-440D-8A58-2CDC1DAFE422}"/>
              </a:ext>
            </a:extLst>
          </p:cNvPr>
          <p:cNvGrpSpPr/>
          <p:nvPr/>
        </p:nvGrpSpPr>
        <p:grpSpPr>
          <a:xfrm>
            <a:off x="6229092" y="2343149"/>
            <a:ext cx="2338773" cy="3276601"/>
            <a:chOff x="6229092" y="2343149"/>
            <a:chExt cx="2338773" cy="32766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E25B63A-5AA0-414D-9C7F-07F4336E4CB3}"/>
                </a:ext>
              </a:extLst>
            </p:cNvPr>
            <p:cNvSpPr/>
            <p:nvPr/>
          </p:nvSpPr>
          <p:spPr>
            <a:xfrm>
              <a:off x="6229092" y="2343149"/>
              <a:ext cx="2338773" cy="3276601"/>
            </a:xfrm>
            <a:prstGeom prst="roundRect">
              <a:avLst>
                <a:gd name="adj" fmla="val 5934"/>
              </a:avLst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6" name="椭圆 23">
              <a:extLst>
                <a:ext uri="{FF2B5EF4-FFF2-40B4-BE49-F238E27FC236}">
                  <a16:creationId xmlns:a16="http://schemas.microsoft.com/office/drawing/2014/main" id="{61C08FBD-3186-4BBD-B1B6-EB41CBA69675}"/>
                </a:ext>
              </a:extLst>
            </p:cNvPr>
            <p:cNvSpPr/>
            <p:nvPr/>
          </p:nvSpPr>
          <p:spPr>
            <a:xfrm>
              <a:off x="7075605" y="2677828"/>
              <a:ext cx="645746" cy="773816"/>
            </a:xfrm>
            <a:custGeom>
              <a:avLst/>
              <a:gdLst>
                <a:gd name="connsiteX0" fmla="*/ 234347 w 506307"/>
                <a:gd name="connsiteY0" fmla="*/ 379219 h 606722"/>
                <a:gd name="connsiteX1" fmla="*/ 271960 w 506307"/>
                <a:gd name="connsiteY1" fmla="*/ 379219 h 606722"/>
                <a:gd name="connsiteX2" fmla="*/ 278451 w 506307"/>
                <a:gd name="connsiteY2" fmla="*/ 385705 h 606722"/>
                <a:gd name="connsiteX3" fmla="*/ 278451 w 506307"/>
                <a:gd name="connsiteY3" fmla="*/ 448520 h 606722"/>
                <a:gd name="connsiteX4" fmla="*/ 271960 w 506307"/>
                <a:gd name="connsiteY4" fmla="*/ 455006 h 606722"/>
                <a:gd name="connsiteX5" fmla="*/ 234347 w 506307"/>
                <a:gd name="connsiteY5" fmla="*/ 455006 h 606722"/>
                <a:gd name="connsiteX6" fmla="*/ 227856 w 506307"/>
                <a:gd name="connsiteY6" fmla="*/ 448520 h 606722"/>
                <a:gd name="connsiteX7" fmla="*/ 227856 w 506307"/>
                <a:gd name="connsiteY7" fmla="*/ 385705 h 606722"/>
                <a:gd name="connsiteX8" fmla="*/ 234347 w 506307"/>
                <a:gd name="connsiteY8" fmla="*/ 379219 h 606722"/>
                <a:gd name="connsiteX9" fmla="*/ 234331 w 506307"/>
                <a:gd name="connsiteY9" fmla="*/ 328645 h 606722"/>
                <a:gd name="connsiteX10" fmla="*/ 177194 w 506307"/>
                <a:gd name="connsiteY10" fmla="*/ 385700 h 606722"/>
                <a:gd name="connsiteX11" fmla="*/ 177194 w 506307"/>
                <a:gd name="connsiteY11" fmla="*/ 448532 h 606722"/>
                <a:gd name="connsiteX12" fmla="*/ 234331 w 506307"/>
                <a:gd name="connsiteY12" fmla="*/ 505587 h 606722"/>
                <a:gd name="connsiteX13" fmla="*/ 271977 w 506307"/>
                <a:gd name="connsiteY13" fmla="*/ 505587 h 606722"/>
                <a:gd name="connsiteX14" fmla="*/ 329113 w 506307"/>
                <a:gd name="connsiteY14" fmla="*/ 448532 h 606722"/>
                <a:gd name="connsiteX15" fmla="*/ 329113 w 506307"/>
                <a:gd name="connsiteY15" fmla="*/ 385700 h 606722"/>
                <a:gd name="connsiteX16" fmla="*/ 271977 w 506307"/>
                <a:gd name="connsiteY16" fmla="*/ 328645 h 606722"/>
                <a:gd name="connsiteX17" fmla="*/ 253109 w 506307"/>
                <a:gd name="connsiteY17" fmla="*/ 0 h 606722"/>
                <a:gd name="connsiteX18" fmla="*/ 430303 w 506307"/>
                <a:gd name="connsiteY18" fmla="*/ 176942 h 606722"/>
                <a:gd name="connsiteX19" fmla="*/ 430303 w 506307"/>
                <a:gd name="connsiteY19" fmla="*/ 252749 h 606722"/>
                <a:gd name="connsiteX20" fmla="*/ 480943 w 506307"/>
                <a:gd name="connsiteY20" fmla="*/ 252749 h 606722"/>
                <a:gd name="connsiteX21" fmla="*/ 506307 w 506307"/>
                <a:gd name="connsiteY21" fmla="*/ 278077 h 606722"/>
                <a:gd name="connsiteX22" fmla="*/ 506307 w 506307"/>
                <a:gd name="connsiteY22" fmla="*/ 581394 h 606722"/>
                <a:gd name="connsiteX23" fmla="*/ 480943 w 506307"/>
                <a:gd name="connsiteY23" fmla="*/ 606722 h 606722"/>
                <a:gd name="connsiteX24" fmla="*/ 25275 w 506307"/>
                <a:gd name="connsiteY24" fmla="*/ 606722 h 606722"/>
                <a:gd name="connsiteX25" fmla="*/ 0 w 506307"/>
                <a:gd name="connsiteY25" fmla="*/ 581394 h 606722"/>
                <a:gd name="connsiteX26" fmla="*/ 0 w 506307"/>
                <a:gd name="connsiteY26" fmla="*/ 278077 h 606722"/>
                <a:gd name="connsiteX27" fmla="*/ 25275 w 506307"/>
                <a:gd name="connsiteY27" fmla="*/ 252749 h 606722"/>
                <a:gd name="connsiteX28" fmla="*/ 379753 w 506307"/>
                <a:gd name="connsiteY28" fmla="*/ 252749 h 606722"/>
                <a:gd name="connsiteX29" fmla="*/ 379753 w 506307"/>
                <a:gd name="connsiteY29" fmla="*/ 176942 h 606722"/>
                <a:gd name="connsiteX30" fmla="*/ 253109 w 506307"/>
                <a:gd name="connsiteY30" fmla="*/ 50568 h 606722"/>
                <a:gd name="connsiteX31" fmla="*/ 126554 w 506307"/>
                <a:gd name="connsiteY31" fmla="*/ 176942 h 606722"/>
                <a:gd name="connsiteX32" fmla="*/ 101279 w 506307"/>
                <a:gd name="connsiteY32" fmla="*/ 202270 h 606722"/>
                <a:gd name="connsiteX33" fmla="*/ 75915 w 506307"/>
                <a:gd name="connsiteY33" fmla="*/ 176942 h 606722"/>
                <a:gd name="connsiteX34" fmla="*/ 253109 w 506307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6307" h="606722">
                  <a:moveTo>
                    <a:pt x="234347" y="379219"/>
                  </a:moveTo>
                  <a:lnTo>
                    <a:pt x="271960" y="379219"/>
                  </a:lnTo>
                  <a:cubicBezTo>
                    <a:pt x="275517" y="379219"/>
                    <a:pt x="278451" y="382062"/>
                    <a:pt x="278451" y="385705"/>
                  </a:cubicBezTo>
                  <a:lnTo>
                    <a:pt x="278451" y="448520"/>
                  </a:lnTo>
                  <a:cubicBezTo>
                    <a:pt x="278451" y="452074"/>
                    <a:pt x="275517" y="455006"/>
                    <a:pt x="271960" y="455006"/>
                  </a:cubicBezTo>
                  <a:lnTo>
                    <a:pt x="234347" y="455006"/>
                  </a:lnTo>
                  <a:cubicBezTo>
                    <a:pt x="230791" y="455006"/>
                    <a:pt x="227856" y="452074"/>
                    <a:pt x="227856" y="448520"/>
                  </a:cubicBezTo>
                  <a:lnTo>
                    <a:pt x="227856" y="385705"/>
                  </a:lnTo>
                  <a:cubicBezTo>
                    <a:pt x="227856" y="382062"/>
                    <a:pt x="230791" y="379219"/>
                    <a:pt x="234347" y="379219"/>
                  </a:cubicBezTo>
                  <a:close/>
                  <a:moveTo>
                    <a:pt x="234331" y="328645"/>
                  </a:moveTo>
                  <a:cubicBezTo>
                    <a:pt x="202825" y="328645"/>
                    <a:pt x="177194" y="354240"/>
                    <a:pt x="177194" y="385700"/>
                  </a:cubicBezTo>
                  <a:lnTo>
                    <a:pt x="177194" y="448532"/>
                  </a:lnTo>
                  <a:cubicBezTo>
                    <a:pt x="177194" y="479992"/>
                    <a:pt x="202825" y="505587"/>
                    <a:pt x="234331" y="505587"/>
                  </a:cubicBezTo>
                  <a:lnTo>
                    <a:pt x="271977" y="505587"/>
                  </a:lnTo>
                  <a:cubicBezTo>
                    <a:pt x="303482" y="505587"/>
                    <a:pt x="329113" y="479992"/>
                    <a:pt x="329113" y="448532"/>
                  </a:cubicBezTo>
                  <a:lnTo>
                    <a:pt x="329113" y="385700"/>
                  </a:lnTo>
                  <a:cubicBezTo>
                    <a:pt x="329113" y="354240"/>
                    <a:pt x="303482" y="328645"/>
                    <a:pt x="271977" y="328645"/>
                  </a:cubicBezTo>
                  <a:close/>
                  <a:moveTo>
                    <a:pt x="253109" y="0"/>
                  </a:moveTo>
                  <a:cubicBezTo>
                    <a:pt x="350829" y="0"/>
                    <a:pt x="430303" y="79362"/>
                    <a:pt x="430303" y="176942"/>
                  </a:cubicBezTo>
                  <a:lnTo>
                    <a:pt x="430303" y="252749"/>
                  </a:lnTo>
                  <a:lnTo>
                    <a:pt x="480943" y="252749"/>
                  </a:lnTo>
                  <a:cubicBezTo>
                    <a:pt x="494916" y="252749"/>
                    <a:pt x="506307" y="264124"/>
                    <a:pt x="506307" y="278077"/>
                  </a:cubicBezTo>
                  <a:lnTo>
                    <a:pt x="506307" y="581394"/>
                  </a:lnTo>
                  <a:cubicBezTo>
                    <a:pt x="506307" y="595435"/>
                    <a:pt x="494916" y="606722"/>
                    <a:pt x="480943" y="606722"/>
                  </a:cubicBezTo>
                  <a:lnTo>
                    <a:pt x="25275" y="606722"/>
                  </a:lnTo>
                  <a:cubicBezTo>
                    <a:pt x="11302" y="606722"/>
                    <a:pt x="0" y="595435"/>
                    <a:pt x="0" y="581394"/>
                  </a:cubicBezTo>
                  <a:lnTo>
                    <a:pt x="0" y="278077"/>
                  </a:lnTo>
                  <a:cubicBezTo>
                    <a:pt x="0" y="264124"/>
                    <a:pt x="11302" y="252749"/>
                    <a:pt x="25275" y="252749"/>
                  </a:cubicBezTo>
                  <a:lnTo>
                    <a:pt x="379753" y="252749"/>
                  </a:lnTo>
                  <a:lnTo>
                    <a:pt x="379753" y="176942"/>
                  </a:lnTo>
                  <a:cubicBezTo>
                    <a:pt x="379753" y="107267"/>
                    <a:pt x="322972" y="50568"/>
                    <a:pt x="253109" y="50568"/>
                  </a:cubicBezTo>
                  <a:cubicBezTo>
                    <a:pt x="183335" y="50568"/>
                    <a:pt x="126554" y="107267"/>
                    <a:pt x="126554" y="176942"/>
                  </a:cubicBezTo>
                  <a:cubicBezTo>
                    <a:pt x="126554" y="190895"/>
                    <a:pt x="115252" y="202270"/>
                    <a:pt x="101279" y="202270"/>
                  </a:cubicBezTo>
                  <a:cubicBezTo>
                    <a:pt x="87306" y="202270"/>
                    <a:pt x="75915" y="190895"/>
                    <a:pt x="75915" y="176942"/>
                  </a:cubicBezTo>
                  <a:cubicBezTo>
                    <a:pt x="75915" y="79362"/>
                    <a:pt x="155389" y="0"/>
                    <a:pt x="253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848D84BA-3FE2-49B1-BFB7-CFEC2F547D28}"/>
                </a:ext>
              </a:extLst>
            </p:cNvPr>
            <p:cNvSpPr/>
            <p:nvPr/>
          </p:nvSpPr>
          <p:spPr>
            <a:xfrm>
              <a:off x="6731000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PA-文本框 8">
              <a:extLst>
                <a:ext uri="{FF2B5EF4-FFF2-40B4-BE49-F238E27FC236}">
                  <a16:creationId xmlns:a16="http://schemas.microsoft.com/office/drawing/2014/main" id="{9DAB818B-5B69-43DD-BB16-DA387C1BA1CA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999170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rgbClr val="322CA3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NO.03</a:t>
              </a:r>
              <a:endParaRPr lang="zh-CN" altLang="en-US" sz="1600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80DD3ED-4926-4B42-952D-F9FDF0340990}"/>
                </a:ext>
              </a:extLst>
            </p:cNvPr>
            <p:cNvGrpSpPr/>
            <p:nvPr/>
          </p:nvGrpSpPr>
          <p:grpSpPr>
            <a:xfrm>
              <a:off x="6424738" y="3693846"/>
              <a:ext cx="1947480" cy="1141509"/>
              <a:chOff x="2245476" y="2352404"/>
              <a:chExt cx="2236541" cy="1141509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9DDAE39-295E-46E5-8CC3-E76547A9D168}"/>
                  </a:ext>
                </a:extLst>
              </p:cNvPr>
              <p:cNvSpPr txBox="1"/>
              <p:nvPr/>
            </p:nvSpPr>
            <p:spPr>
              <a:xfrm>
                <a:off x="2495219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468589C-CEB7-4EF7-8064-6246C6ADA971}"/>
                  </a:ext>
                </a:extLst>
              </p:cNvPr>
              <p:cNvSpPr txBox="1"/>
              <p:nvPr/>
            </p:nvSpPr>
            <p:spPr>
              <a:xfrm>
                <a:off x="2245476" y="2786027"/>
                <a:ext cx="22365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 creative and copyrights belong to lfppt.com internet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6D5FAC-2B4F-41F6-B586-99C0AF82DB6E}"/>
              </a:ext>
            </a:extLst>
          </p:cNvPr>
          <p:cNvGrpSpPr/>
          <p:nvPr/>
        </p:nvGrpSpPr>
        <p:grpSpPr>
          <a:xfrm>
            <a:off x="8834052" y="2343149"/>
            <a:ext cx="2338773" cy="3276601"/>
            <a:chOff x="8834052" y="2343149"/>
            <a:chExt cx="2338773" cy="327660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C399B6E-83CC-49BA-9B0D-8C6597040439}"/>
                </a:ext>
              </a:extLst>
            </p:cNvPr>
            <p:cNvSpPr/>
            <p:nvPr/>
          </p:nvSpPr>
          <p:spPr>
            <a:xfrm>
              <a:off x="8834052" y="2343149"/>
              <a:ext cx="2338773" cy="3276601"/>
            </a:xfrm>
            <a:prstGeom prst="roundRect">
              <a:avLst>
                <a:gd name="adj" fmla="val 63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椭圆 24">
              <a:extLst>
                <a:ext uri="{FF2B5EF4-FFF2-40B4-BE49-F238E27FC236}">
                  <a16:creationId xmlns:a16="http://schemas.microsoft.com/office/drawing/2014/main" id="{226C933B-A23F-4052-96E5-584551AC3296}"/>
                </a:ext>
              </a:extLst>
            </p:cNvPr>
            <p:cNvSpPr/>
            <p:nvPr/>
          </p:nvSpPr>
          <p:spPr>
            <a:xfrm>
              <a:off x="9616531" y="2678574"/>
              <a:ext cx="773816" cy="772325"/>
            </a:xfrm>
            <a:custGeom>
              <a:avLst/>
              <a:gdLst>
                <a:gd name="T0" fmla="*/ 325 w 333"/>
                <a:gd name="T1" fmla="*/ 136 h 333"/>
                <a:gd name="T2" fmla="*/ 295 w 333"/>
                <a:gd name="T3" fmla="*/ 132 h 333"/>
                <a:gd name="T4" fmla="*/ 282 w 333"/>
                <a:gd name="T5" fmla="*/ 100 h 333"/>
                <a:gd name="T6" fmla="*/ 301 w 333"/>
                <a:gd name="T7" fmla="*/ 77 h 333"/>
                <a:gd name="T8" fmla="*/ 300 w 333"/>
                <a:gd name="T9" fmla="*/ 64 h 333"/>
                <a:gd name="T10" fmla="*/ 269 w 333"/>
                <a:gd name="T11" fmla="*/ 33 h 333"/>
                <a:gd name="T12" fmla="*/ 257 w 333"/>
                <a:gd name="T13" fmla="*/ 33 h 333"/>
                <a:gd name="T14" fmla="*/ 233 w 333"/>
                <a:gd name="T15" fmla="*/ 51 h 333"/>
                <a:gd name="T16" fmla="*/ 201 w 333"/>
                <a:gd name="T17" fmla="*/ 38 h 333"/>
                <a:gd name="T18" fmla="*/ 198 w 333"/>
                <a:gd name="T19" fmla="*/ 8 h 333"/>
                <a:gd name="T20" fmla="*/ 188 w 333"/>
                <a:gd name="T21" fmla="*/ 0 h 333"/>
                <a:gd name="T22" fmla="*/ 145 w 333"/>
                <a:gd name="T23" fmla="*/ 0 h 333"/>
                <a:gd name="T24" fmla="*/ 136 w 333"/>
                <a:gd name="T25" fmla="*/ 8 h 333"/>
                <a:gd name="T26" fmla="*/ 132 w 333"/>
                <a:gd name="T27" fmla="*/ 38 h 333"/>
                <a:gd name="T28" fmla="*/ 100 w 333"/>
                <a:gd name="T29" fmla="*/ 51 h 333"/>
                <a:gd name="T30" fmla="*/ 77 w 333"/>
                <a:gd name="T31" fmla="*/ 33 h 333"/>
                <a:gd name="T32" fmla="*/ 64 w 333"/>
                <a:gd name="T33" fmla="*/ 33 h 333"/>
                <a:gd name="T34" fmla="*/ 33 w 333"/>
                <a:gd name="T35" fmla="*/ 64 h 333"/>
                <a:gd name="T36" fmla="*/ 33 w 333"/>
                <a:gd name="T37" fmla="*/ 77 h 333"/>
                <a:gd name="T38" fmla="*/ 51 w 333"/>
                <a:gd name="T39" fmla="*/ 100 h 333"/>
                <a:gd name="T40" fmla="*/ 38 w 333"/>
                <a:gd name="T41" fmla="*/ 132 h 333"/>
                <a:gd name="T42" fmla="*/ 8 w 333"/>
                <a:gd name="T43" fmla="*/ 136 h 333"/>
                <a:gd name="T44" fmla="*/ 0 w 333"/>
                <a:gd name="T45" fmla="*/ 145 h 333"/>
                <a:gd name="T46" fmla="*/ 0 w 333"/>
                <a:gd name="T47" fmla="*/ 188 h 333"/>
                <a:gd name="T48" fmla="*/ 8 w 333"/>
                <a:gd name="T49" fmla="*/ 198 h 333"/>
                <a:gd name="T50" fmla="*/ 38 w 333"/>
                <a:gd name="T51" fmla="*/ 201 h 333"/>
                <a:gd name="T52" fmla="*/ 51 w 333"/>
                <a:gd name="T53" fmla="*/ 233 h 333"/>
                <a:gd name="T54" fmla="*/ 33 w 333"/>
                <a:gd name="T55" fmla="*/ 257 h 333"/>
                <a:gd name="T56" fmla="*/ 34 w 333"/>
                <a:gd name="T57" fmla="*/ 269 h 333"/>
                <a:gd name="T58" fmla="*/ 64 w 333"/>
                <a:gd name="T59" fmla="*/ 300 h 333"/>
                <a:gd name="T60" fmla="*/ 77 w 333"/>
                <a:gd name="T61" fmla="*/ 301 h 333"/>
                <a:gd name="T62" fmla="*/ 100 w 333"/>
                <a:gd name="T63" fmla="*/ 282 h 333"/>
                <a:gd name="T64" fmla="*/ 132 w 333"/>
                <a:gd name="T65" fmla="*/ 295 h 333"/>
                <a:gd name="T66" fmla="*/ 136 w 333"/>
                <a:gd name="T67" fmla="*/ 325 h 333"/>
                <a:gd name="T68" fmla="*/ 145 w 333"/>
                <a:gd name="T69" fmla="*/ 333 h 333"/>
                <a:gd name="T70" fmla="*/ 188 w 333"/>
                <a:gd name="T71" fmla="*/ 333 h 333"/>
                <a:gd name="T72" fmla="*/ 198 w 333"/>
                <a:gd name="T73" fmla="*/ 325 h 333"/>
                <a:gd name="T74" fmla="*/ 201 w 333"/>
                <a:gd name="T75" fmla="*/ 295 h 333"/>
                <a:gd name="T76" fmla="*/ 233 w 333"/>
                <a:gd name="T77" fmla="*/ 282 h 333"/>
                <a:gd name="T78" fmla="*/ 257 w 333"/>
                <a:gd name="T79" fmla="*/ 301 h 333"/>
                <a:gd name="T80" fmla="*/ 269 w 333"/>
                <a:gd name="T81" fmla="*/ 300 h 333"/>
                <a:gd name="T82" fmla="*/ 300 w 333"/>
                <a:gd name="T83" fmla="*/ 269 h 333"/>
                <a:gd name="T84" fmla="*/ 301 w 333"/>
                <a:gd name="T85" fmla="*/ 257 h 333"/>
                <a:gd name="T86" fmla="*/ 282 w 333"/>
                <a:gd name="T87" fmla="*/ 233 h 333"/>
                <a:gd name="T88" fmla="*/ 295 w 333"/>
                <a:gd name="T89" fmla="*/ 201 h 333"/>
                <a:gd name="T90" fmla="*/ 325 w 333"/>
                <a:gd name="T91" fmla="*/ 198 h 333"/>
                <a:gd name="T92" fmla="*/ 333 w 333"/>
                <a:gd name="T93" fmla="*/ 188 h 333"/>
                <a:gd name="T94" fmla="*/ 333 w 333"/>
                <a:gd name="T95" fmla="*/ 145 h 333"/>
                <a:gd name="T96" fmla="*/ 325 w 333"/>
                <a:gd name="T97" fmla="*/ 136 h 333"/>
                <a:gd name="T98" fmla="*/ 167 w 333"/>
                <a:gd name="T99" fmla="*/ 250 h 333"/>
                <a:gd name="T100" fmla="*/ 83 w 333"/>
                <a:gd name="T101" fmla="*/ 167 h 333"/>
                <a:gd name="T102" fmla="*/ 167 w 333"/>
                <a:gd name="T103" fmla="*/ 83 h 333"/>
                <a:gd name="T104" fmla="*/ 250 w 333"/>
                <a:gd name="T105" fmla="*/ 167 h 333"/>
                <a:gd name="T106" fmla="*/ 167 w 333"/>
                <a:gd name="T107" fmla="*/ 25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3" h="333">
                  <a:moveTo>
                    <a:pt x="325" y="136"/>
                  </a:moveTo>
                  <a:lnTo>
                    <a:pt x="295" y="132"/>
                  </a:lnTo>
                  <a:cubicBezTo>
                    <a:pt x="292" y="121"/>
                    <a:pt x="288" y="110"/>
                    <a:pt x="282" y="100"/>
                  </a:cubicBezTo>
                  <a:lnTo>
                    <a:pt x="301" y="77"/>
                  </a:lnTo>
                  <a:cubicBezTo>
                    <a:pt x="303" y="73"/>
                    <a:pt x="303" y="67"/>
                    <a:pt x="300" y="64"/>
                  </a:cubicBezTo>
                  <a:lnTo>
                    <a:pt x="269" y="33"/>
                  </a:lnTo>
                  <a:cubicBezTo>
                    <a:pt x="266" y="30"/>
                    <a:pt x="260" y="30"/>
                    <a:pt x="257" y="33"/>
                  </a:cubicBezTo>
                  <a:lnTo>
                    <a:pt x="233" y="51"/>
                  </a:lnTo>
                  <a:cubicBezTo>
                    <a:pt x="223" y="45"/>
                    <a:pt x="213" y="41"/>
                    <a:pt x="201" y="38"/>
                  </a:cubicBezTo>
                  <a:lnTo>
                    <a:pt x="198" y="8"/>
                  </a:lnTo>
                  <a:cubicBezTo>
                    <a:pt x="197" y="4"/>
                    <a:pt x="193" y="0"/>
                    <a:pt x="188" y="0"/>
                  </a:cubicBezTo>
                  <a:lnTo>
                    <a:pt x="145" y="0"/>
                  </a:lnTo>
                  <a:cubicBezTo>
                    <a:pt x="140" y="0"/>
                    <a:pt x="136" y="4"/>
                    <a:pt x="136" y="8"/>
                  </a:cubicBezTo>
                  <a:lnTo>
                    <a:pt x="132" y="38"/>
                  </a:lnTo>
                  <a:cubicBezTo>
                    <a:pt x="121" y="41"/>
                    <a:pt x="110" y="46"/>
                    <a:pt x="100" y="51"/>
                  </a:cubicBezTo>
                  <a:lnTo>
                    <a:pt x="77" y="33"/>
                  </a:lnTo>
                  <a:cubicBezTo>
                    <a:pt x="73" y="30"/>
                    <a:pt x="67" y="30"/>
                    <a:pt x="64" y="33"/>
                  </a:cubicBezTo>
                  <a:lnTo>
                    <a:pt x="33" y="64"/>
                  </a:lnTo>
                  <a:cubicBezTo>
                    <a:pt x="30" y="67"/>
                    <a:pt x="30" y="73"/>
                    <a:pt x="33" y="77"/>
                  </a:cubicBezTo>
                  <a:lnTo>
                    <a:pt x="51" y="100"/>
                  </a:lnTo>
                  <a:cubicBezTo>
                    <a:pt x="45" y="110"/>
                    <a:pt x="41" y="121"/>
                    <a:pt x="38" y="132"/>
                  </a:cubicBezTo>
                  <a:lnTo>
                    <a:pt x="8" y="136"/>
                  </a:lnTo>
                  <a:cubicBezTo>
                    <a:pt x="4" y="136"/>
                    <a:pt x="0" y="140"/>
                    <a:pt x="0" y="145"/>
                  </a:cubicBezTo>
                  <a:lnTo>
                    <a:pt x="0" y="188"/>
                  </a:lnTo>
                  <a:cubicBezTo>
                    <a:pt x="0" y="193"/>
                    <a:pt x="4" y="197"/>
                    <a:pt x="8" y="198"/>
                  </a:cubicBezTo>
                  <a:lnTo>
                    <a:pt x="38" y="201"/>
                  </a:lnTo>
                  <a:cubicBezTo>
                    <a:pt x="41" y="213"/>
                    <a:pt x="46" y="223"/>
                    <a:pt x="51" y="233"/>
                  </a:cubicBezTo>
                  <a:lnTo>
                    <a:pt x="33" y="257"/>
                  </a:lnTo>
                  <a:cubicBezTo>
                    <a:pt x="30" y="260"/>
                    <a:pt x="30" y="266"/>
                    <a:pt x="34" y="269"/>
                  </a:cubicBezTo>
                  <a:lnTo>
                    <a:pt x="64" y="300"/>
                  </a:lnTo>
                  <a:cubicBezTo>
                    <a:pt x="67" y="303"/>
                    <a:pt x="73" y="303"/>
                    <a:pt x="77" y="301"/>
                  </a:cubicBezTo>
                  <a:lnTo>
                    <a:pt x="100" y="282"/>
                  </a:lnTo>
                  <a:cubicBezTo>
                    <a:pt x="110" y="288"/>
                    <a:pt x="121" y="292"/>
                    <a:pt x="132" y="295"/>
                  </a:cubicBezTo>
                  <a:lnTo>
                    <a:pt x="136" y="325"/>
                  </a:lnTo>
                  <a:cubicBezTo>
                    <a:pt x="136" y="330"/>
                    <a:pt x="140" y="333"/>
                    <a:pt x="145" y="333"/>
                  </a:cubicBezTo>
                  <a:lnTo>
                    <a:pt x="188" y="333"/>
                  </a:lnTo>
                  <a:cubicBezTo>
                    <a:pt x="193" y="333"/>
                    <a:pt x="197" y="330"/>
                    <a:pt x="198" y="325"/>
                  </a:cubicBezTo>
                  <a:lnTo>
                    <a:pt x="201" y="295"/>
                  </a:lnTo>
                  <a:cubicBezTo>
                    <a:pt x="213" y="292"/>
                    <a:pt x="223" y="288"/>
                    <a:pt x="233" y="282"/>
                  </a:cubicBezTo>
                  <a:lnTo>
                    <a:pt x="257" y="301"/>
                  </a:lnTo>
                  <a:cubicBezTo>
                    <a:pt x="260" y="303"/>
                    <a:pt x="266" y="303"/>
                    <a:pt x="269" y="300"/>
                  </a:cubicBezTo>
                  <a:lnTo>
                    <a:pt x="300" y="269"/>
                  </a:lnTo>
                  <a:cubicBezTo>
                    <a:pt x="303" y="266"/>
                    <a:pt x="303" y="260"/>
                    <a:pt x="301" y="257"/>
                  </a:cubicBezTo>
                  <a:lnTo>
                    <a:pt x="282" y="233"/>
                  </a:lnTo>
                  <a:cubicBezTo>
                    <a:pt x="288" y="223"/>
                    <a:pt x="292" y="213"/>
                    <a:pt x="295" y="201"/>
                  </a:cubicBezTo>
                  <a:lnTo>
                    <a:pt x="325" y="198"/>
                  </a:lnTo>
                  <a:cubicBezTo>
                    <a:pt x="330" y="197"/>
                    <a:pt x="333" y="193"/>
                    <a:pt x="333" y="188"/>
                  </a:cubicBezTo>
                  <a:lnTo>
                    <a:pt x="333" y="145"/>
                  </a:lnTo>
                  <a:cubicBezTo>
                    <a:pt x="333" y="140"/>
                    <a:pt x="330" y="136"/>
                    <a:pt x="325" y="136"/>
                  </a:cubicBezTo>
                  <a:close/>
                  <a:moveTo>
                    <a:pt x="167" y="250"/>
                  </a:moveTo>
                  <a:cubicBezTo>
                    <a:pt x="121" y="250"/>
                    <a:pt x="83" y="213"/>
                    <a:pt x="83" y="167"/>
                  </a:cubicBezTo>
                  <a:cubicBezTo>
                    <a:pt x="83" y="121"/>
                    <a:pt x="121" y="83"/>
                    <a:pt x="167" y="83"/>
                  </a:cubicBezTo>
                  <a:cubicBezTo>
                    <a:pt x="213" y="83"/>
                    <a:pt x="250" y="121"/>
                    <a:pt x="250" y="167"/>
                  </a:cubicBezTo>
                  <a:cubicBezTo>
                    <a:pt x="250" y="213"/>
                    <a:pt x="213" y="250"/>
                    <a:pt x="167" y="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86BE4F-1979-451C-A7AA-A7A6F74D40EA}"/>
                </a:ext>
              </a:extLst>
            </p:cNvPr>
            <p:cNvSpPr/>
            <p:nvPr/>
          </p:nvSpPr>
          <p:spPr>
            <a:xfrm>
              <a:off x="9335960" y="4975644"/>
              <a:ext cx="1334958" cy="3435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3" name="PA-文本框 8">
              <a:extLst>
                <a:ext uri="{FF2B5EF4-FFF2-40B4-BE49-F238E27FC236}">
                  <a16:creationId xmlns:a16="http://schemas.microsoft.com/office/drawing/2014/main" id="{3855B62A-3328-470A-9886-6E00644B410F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9604130" y="498701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dirty="0">
                  <a:solidFill>
                    <a:schemeClr val="accent2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NO.04</a:t>
              </a:r>
              <a:endParaRPr lang="zh-CN" altLang="en-US" sz="1600" dirty="0">
                <a:solidFill>
                  <a:schemeClr val="accent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821D023-0D99-4634-8CA8-E6350447C7BD}"/>
                </a:ext>
              </a:extLst>
            </p:cNvPr>
            <p:cNvGrpSpPr/>
            <p:nvPr/>
          </p:nvGrpSpPr>
          <p:grpSpPr>
            <a:xfrm>
              <a:off x="9029698" y="3693846"/>
              <a:ext cx="1947480" cy="1141509"/>
              <a:chOff x="2245476" y="2352404"/>
              <a:chExt cx="2236541" cy="1141509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F1C2F8B-DE01-4DD2-A8FD-6678A56AF489}"/>
                  </a:ext>
                </a:extLst>
              </p:cNvPr>
              <p:cNvSpPr txBox="1"/>
              <p:nvPr/>
            </p:nvSpPr>
            <p:spPr>
              <a:xfrm>
                <a:off x="2495219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8BA897-91D8-4250-BA06-DE76EDFEA871}"/>
                  </a:ext>
                </a:extLst>
              </p:cNvPr>
              <p:cNvSpPr txBox="1"/>
              <p:nvPr/>
            </p:nvSpPr>
            <p:spPr>
              <a:xfrm>
                <a:off x="2245476" y="2786027"/>
                <a:ext cx="223654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 creative and copyrights belong to lfppt.com internet</a:t>
                </a:r>
              </a:p>
            </p:txBody>
          </p:sp>
        </p:grpSp>
      </p:grp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A1520D5D-A6E0-43E2-A37A-71FEE631C959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17AD7D4-EA7D-4F5F-975D-B4E91DEF5AC7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0D12450-4444-4617-ABD0-013967910B33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营销方案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704E8CD-6B82-4035-A345-C33E45291C1B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8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7B5905D3-15DE-40BF-A1FB-E1DA9F35F035}"/>
              </a:ext>
            </a:extLst>
          </p:cNvPr>
          <p:cNvSpPr/>
          <p:nvPr/>
        </p:nvSpPr>
        <p:spPr>
          <a:xfrm>
            <a:off x="1397330" y="2193068"/>
            <a:ext cx="4425733" cy="3698629"/>
          </a:xfrm>
          <a:custGeom>
            <a:avLst/>
            <a:gdLst>
              <a:gd name="connsiteX0" fmla="*/ 4224357 w 4425733"/>
              <a:gd name="connsiteY0" fmla="*/ 2324590 h 3698629"/>
              <a:gd name="connsiteX1" fmla="*/ 4382088 w 4425733"/>
              <a:gd name="connsiteY1" fmla="*/ 2980423 h 3698629"/>
              <a:gd name="connsiteX2" fmla="*/ 1395833 w 4425733"/>
              <a:gd name="connsiteY2" fmla="*/ 3698629 h 3698629"/>
              <a:gd name="connsiteX3" fmla="*/ 1238102 w 4425733"/>
              <a:gd name="connsiteY3" fmla="*/ 3042796 h 3698629"/>
              <a:gd name="connsiteX4" fmla="*/ 3427243 w 4425733"/>
              <a:gd name="connsiteY4" fmla="*/ 1696615 h 3698629"/>
              <a:gd name="connsiteX5" fmla="*/ 3584974 w 4425733"/>
              <a:gd name="connsiteY5" fmla="*/ 2352449 h 3698629"/>
              <a:gd name="connsiteX6" fmla="*/ 211770 w 4425733"/>
              <a:gd name="connsiteY6" fmla="*/ 3163718 h 3698629"/>
              <a:gd name="connsiteX7" fmla="*/ 54040 w 4425733"/>
              <a:gd name="connsiteY7" fmla="*/ 2507884 h 3698629"/>
              <a:gd name="connsiteX8" fmla="*/ 4268002 w 4425733"/>
              <a:gd name="connsiteY8" fmla="*/ 674727 h 3698629"/>
              <a:gd name="connsiteX9" fmla="*/ 4425733 w 4425733"/>
              <a:gd name="connsiteY9" fmla="*/ 1330560 h 3698629"/>
              <a:gd name="connsiteX10" fmla="*/ 595531 w 4425733"/>
              <a:gd name="connsiteY10" fmla="*/ 2251739 h 3698629"/>
              <a:gd name="connsiteX11" fmla="*/ 437800 w 4425733"/>
              <a:gd name="connsiteY11" fmla="*/ 1595906 h 3698629"/>
              <a:gd name="connsiteX12" fmla="*/ 3665284 w 4425733"/>
              <a:gd name="connsiteY12" fmla="*/ 0 h 3698629"/>
              <a:gd name="connsiteX13" fmla="*/ 3823015 w 4425733"/>
              <a:gd name="connsiteY13" fmla="*/ 655834 h 3698629"/>
              <a:gd name="connsiteX14" fmla="*/ 157731 w 4425733"/>
              <a:gd name="connsiteY14" fmla="*/ 1537349 h 3698629"/>
              <a:gd name="connsiteX15" fmla="*/ 0 w 4425733"/>
              <a:gd name="connsiteY15" fmla="*/ 881516 h 369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25733" h="3698629">
                <a:moveTo>
                  <a:pt x="4224357" y="2324590"/>
                </a:moveTo>
                <a:lnTo>
                  <a:pt x="4382088" y="2980423"/>
                </a:lnTo>
                <a:lnTo>
                  <a:pt x="1395833" y="3698629"/>
                </a:lnTo>
                <a:lnTo>
                  <a:pt x="1238102" y="3042796"/>
                </a:lnTo>
                <a:close/>
                <a:moveTo>
                  <a:pt x="3427243" y="1696615"/>
                </a:moveTo>
                <a:lnTo>
                  <a:pt x="3584974" y="2352449"/>
                </a:lnTo>
                <a:lnTo>
                  <a:pt x="211770" y="3163718"/>
                </a:lnTo>
                <a:lnTo>
                  <a:pt x="54040" y="2507884"/>
                </a:lnTo>
                <a:close/>
                <a:moveTo>
                  <a:pt x="4268002" y="674727"/>
                </a:moveTo>
                <a:lnTo>
                  <a:pt x="4425733" y="1330560"/>
                </a:lnTo>
                <a:lnTo>
                  <a:pt x="595531" y="2251739"/>
                </a:lnTo>
                <a:lnTo>
                  <a:pt x="437800" y="1595906"/>
                </a:lnTo>
                <a:close/>
                <a:moveTo>
                  <a:pt x="3665284" y="0"/>
                </a:moveTo>
                <a:lnTo>
                  <a:pt x="3823015" y="655834"/>
                </a:lnTo>
                <a:lnTo>
                  <a:pt x="157731" y="1537349"/>
                </a:lnTo>
                <a:lnTo>
                  <a:pt x="0" y="8815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1D246AD-F824-44CA-B9AB-E0AB0503CBC1}"/>
              </a:ext>
            </a:extLst>
          </p:cNvPr>
          <p:cNvSpPr/>
          <p:nvPr/>
        </p:nvSpPr>
        <p:spPr>
          <a:xfrm rot="4588618">
            <a:off x="2177084" y="1908318"/>
            <a:ext cx="3065408" cy="4525793"/>
          </a:xfrm>
          <a:custGeom>
            <a:avLst/>
            <a:gdLst>
              <a:gd name="connsiteX0" fmla="*/ 2097384 w 4033676"/>
              <a:gd name="connsiteY0" fmla="*/ 941352 h 4032892"/>
              <a:gd name="connsiteX1" fmla="*/ 2984983 w 4033676"/>
              <a:gd name="connsiteY1" fmla="*/ 941352 h 4032892"/>
              <a:gd name="connsiteX2" fmla="*/ 2984983 w 4033676"/>
              <a:gd name="connsiteY2" fmla="*/ 4032892 h 4032892"/>
              <a:gd name="connsiteX3" fmla="*/ 2097384 w 4033676"/>
              <a:gd name="connsiteY3" fmla="*/ 4032892 h 4032892"/>
              <a:gd name="connsiteX4" fmla="*/ 0 w 4033676"/>
              <a:gd name="connsiteY4" fmla="*/ 381594 h 4032892"/>
              <a:gd name="connsiteX5" fmla="*/ 887599 w 4033676"/>
              <a:gd name="connsiteY5" fmla="*/ 381594 h 4032892"/>
              <a:gd name="connsiteX6" fmla="*/ 887599 w 4033676"/>
              <a:gd name="connsiteY6" fmla="*/ 3740826 h 4032892"/>
              <a:gd name="connsiteX7" fmla="*/ 0 w 4033676"/>
              <a:gd name="connsiteY7" fmla="*/ 3740826 h 4032892"/>
              <a:gd name="connsiteX8" fmla="*/ 3146077 w 4033676"/>
              <a:gd name="connsiteY8" fmla="*/ 381594 h 4032892"/>
              <a:gd name="connsiteX9" fmla="*/ 4033676 w 4033676"/>
              <a:gd name="connsiteY9" fmla="*/ 381594 h 4032892"/>
              <a:gd name="connsiteX10" fmla="*/ 4033676 w 4033676"/>
              <a:gd name="connsiteY10" fmla="*/ 3118496 h 4032892"/>
              <a:gd name="connsiteX11" fmla="*/ 3146077 w 4033676"/>
              <a:gd name="connsiteY11" fmla="*/ 3118496 h 4032892"/>
              <a:gd name="connsiteX12" fmla="*/ 1048692 w 4033676"/>
              <a:gd name="connsiteY12" fmla="*/ 0 h 4032892"/>
              <a:gd name="connsiteX13" fmla="*/ 1936291 w 4033676"/>
              <a:gd name="connsiteY13" fmla="*/ 0 h 4032892"/>
              <a:gd name="connsiteX14" fmla="*/ 1936291 w 4033676"/>
              <a:gd name="connsiteY14" fmla="*/ 3510379 h 4032892"/>
              <a:gd name="connsiteX15" fmla="*/ 1048692 w 4033676"/>
              <a:gd name="connsiteY15" fmla="*/ 3510379 h 403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33676" h="4032892">
                <a:moveTo>
                  <a:pt x="2097384" y="941352"/>
                </a:moveTo>
                <a:lnTo>
                  <a:pt x="2984983" y="941352"/>
                </a:lnTo>
                <a:lnTo>
                  <a:pt x="2984983" y="4032892"/>
                </a:lnTo>
                <a:lnTo>
                  <a:pt x="2097384" y="4032892"/>
                </a:lnTo>
                <a:close/>
                <a:moveTo>
                  <a:pt x="0" y="381594"/>
                </a:moveTo>
                <a:lnTo>
                  <a:pt x="887599" y="381594"/>
                </a:lnTo>
                <a:lnTo>
                  <a:pt x="887599" y="3740826"/>
                </a:lnTo>
                <a:lnTo>
                  <a:pt x="0" y="3740826"/>
                </a:lnTo>
                <a:close/>
                <a:moveTo>
                  <a:pt x="3146077" y="381594"/>
                </a:moveTo>
                <a:lnTo>
                  <a:pt x="4033676" y="381594"/>
                </a:lnTo>
                <a:lnTo>
                  <a:pt x="4033676" y="3118496"/>
                </a:lnTo>
                <a:lnTo>
                  <a:pt x="3146077" y="3118496"/>
                </a:lnTo>
                <a:close/>
                <a:moveTo>
                  <a:pt x="1048692" y="0"/>
                </a:moveTo>
                <a:lnTo>
                  <a:pt x="1936291" y="0"/>
                </a:lnTo>
                <a:lnTo>
                  <a:pt x="1936291" y="3510379"/>
                </a:lnTo>
                <a:lnTo>
                  <a:pt x="1048692" y="3510379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EAA2D93F-76C8-47E2-815B-402387AD4D87}"/>
              </a:ext>
            </a:extLst>
          </p:cNvPr>
          <p:cNvSpPr/>
          <p:nvPr/>
        </p:nvSpPr>
        <p:spPr>
          <a:xfrm>
            <a:off x="6426201" y="2399166"/>
            <a:ext cx="377371" cy="465138"/>
          </a:xfrm>
          <a:prstGeom prst="chevr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V 形 9">
            <a:extLst>
              <a:ext uri="{FF2B5EF4-FFF2-40B4-BE49-F238E27FC236}">
                <a16:creationId xmlns:a16="http://schemas.microsoft.com/office/drawing/2014/main" id="{DEC4059D-6C5B-487E-A25D-6C04830E5AA2}"/>
              </a:ext>
            </a:extLst>
          </p:cNvPr>
          <p:cNvSpPr/>
          <p:nvPr/>
        </p:nvSpPr>
        <p:spPr>
          <a:xfrm>
            <a:off x="6426201" y="3695360"/>
            <a:ext cx="377371" cy="465138"/>
          </a:xfrm>
          <a:prstGeom prst="chevr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9C6AD6D6-4EDE-4445-913C-EB19D2FED646}"/>
              </a:ext>
            </a:extLst>
          </p:cNvPr>
          <p:cNvSpPr/>
          <p:nvPr/>
        </p:nvSpPr>
        <p:spPr>
          <a:xfrm>
            <a:off x="6426201" y="4991553"/>
            <a:ext cx="377371" cy="465138"/>
          </a:xfrm>
          <a:prstGeom prst="chevr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9A1AC3-5E6A-4993-9E9B-EAF5A5EB262C}"/>
              </a:ext>
            </a:extLst>
          </p:cNvPr>
          <p:cNvGrpSpPr/>
          <p:nvPr/>
        </p:nvGrpSpPr>
        <p:grpSpPr>
          <a:xfrm>
            <a:off x="6945504" y="2230034"/>
            <a:ext cx="3935221" cy="833733"/>
            <a:chOff x="1689252" y="2352404"/>
            <a:chExt cx="4709730" cy="83373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CAAD76-440D-407D-813B-7E6D782D5610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7D30E4-EEE9-414D-B0DD-2D65D37BE0A0}"/>
                </a:ext>
              </a:extLst>
            </p:cNvPr>
            <p:cNvSpPr txBox="1"/>
            <p:nvPr/>
          </p:nvSpPr>
          <p:spPr>
            <a:xfrm>
              <a:off x="1689252" y="2786027"/>
              <a:ext cx="4709730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88FDBE-C55B-4674-8530-758076172F8B}"/>
              </a:ext>
            </a:extLst>
          </p:cNvPr>
          <p:cNvGrpSpPr/>
          <p:nvPr/>
        </p:nvGrpSpPr>
        <p:grpSpPr>
          <a:xfrm>
            <a:off x="6945504" y="3511062"/>
            <a:ext cx="3935221" cy="833733"/>
            <a:chOff x="1689252" y="2352404"/>
            <a:chExt cx="4709730" cy="83373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D1AC2C-D2CE-4893-A42C-D92876489E8A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3DB9E9B-06A5-433A-8531-973388044AE4}"/>
                </a:ext>
              </a:extLst>
            </p:cNvPr>
            <p:cNvSpPr txBox="1"/>
            <p:nvPr/>
          </p:nvSpPr>
          <p:spPr>
            <a:xfrm>
              <a:off x="1689252" y="2786027"/>
              <a:ext cx="4709730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727E3A2-DEEB-4CCF-90DE-2791BA0760F1}"/>
              </a:ext>
            </a:extLst>
          </p:cNvPr>
          <p:cNvGrpSpPr/>
          <p:nvPr/>
        </p:nvGrpSpPr>
        <p:grpSpPr>
          <a:xfrm>
            <a:off x="6945504" y="4807255"/>
            <a:ext cx="3935221" cy="833733"/>
            <a:chOff x="1689252" y="2352404"/>
            <a:chExt cx="4709730" cy="83373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7006-F9BD-4E99-9A28-7D43BA97B219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BC494C-37A3-4FA1-B0C8-604849A3D784}"/>
                </a:ext>
              </a:extLst>
            </p:cNvPr>
            <p:cNvSpPr txBox="1"/>
            <p:nvPr/>
          </p:nvSpPr>
          <p:spPr>
            <a:xfrm>
              <a:off x="1689252" y="2786027"/>
              <a:ext cx="4709730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E69B8D8-D42B-49D5-A594-B1E1D1059258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A6D1CA-7BC1-47D2-AB88-9E1D414F7F2C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6F3DF2-A0FA-4C2F-8EB8-A73C88FD5D2D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营销方案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424A33-3494-450A-8E51-E12A8C9D50DB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2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" grpId="0" animBg="1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59EF4F9F-E9A5-48B3-9A74-417A595D56DD}"/>
              </a:ext>
            </a:extLst>
          </p:cNvPr>
          <p:cNvSpPr/>
          <p:nvPr/>
        </p:nvSpPr>
        <p:spPr>
          <a:xfrm>
            <a:off x="1056717" y="1896515"/>
            <a:ext cx="2028187" cy="2030274"/>
          </a:xfrm>
          <a:custGeom>
            <a:avLst/>
            <a:gdLst>
              <a:gd name="connsiteX0" fmla="*/ 0 w 2143551"/>
              <a:gd name="connsiteY0" fmla="*/ 0 h 2145757"/>
              <a:gd name="connsiteX1" fmla="*/ 2143551 w 2143551"/>
              <a:gd name="connsiteY1" fmla="*/ 0 h 2145757"/>
              <a:gd name="connsiteX2" fmla="*/ 2143551 w 2143551"/>
              <a:gd name="connsiteY2" fmla="*/ 2145757 h 2145757"/>
              <a:gd name="connsiteX3" fmla="*/ 0 w 2143551"/>
              <a:gd name="connsiteY3" fmla="*/ 2145757 h 214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551" h="2145757">
                <a:moveTo>
                  <a:pt x="0" y="0"/>
                </a:moveTo>
                <a:lnTo>
                  <a:pt x="2143551" y="0"/>
                </a:lnTo>
                <a:lnTo>
                  <a:pt x="2143551" y="2145757"/>
                </a:lnTo>
                <a:lnTo>
                  <a:pt x="0" y="2145757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66028CDF-086C-47D6-9D24-9EDDA7E07584}"/>
              </a:ext>
            </a:extLst>
          </p:cNvPr>
          <p:cNvSpPr/>
          <p:nvPr/>
        </p:nvSpPr>
        <p:spPr>
          <a:xfrm>
            <a:off x="3072247" y="3915287"/>
            <a:ext cx="2029735" cy="2020127"/>
          </a:xfrm>
          <a:custGeom>
            <a:avLst/>
            <a:gdLst>
              <a:gd name="connsiteX0" fmla="*/ 0 w 2145187"/>
              <a:gd name="connsiteY0" fmla="*/ 0 h 2135033"/>
              <a:gd name="connsiteX1" fmla="*/ 2145187 w 2145187"/>
              <a:gd name="connsiteY1" fmla="*/ 0 h 2135033"/>
              <a:gd name="connsiteX2" fmla="*/ 2145187 w 2145187"/>
              <a:gd name="connsiteY2" fmla="*/ 2135033 h 2135033"/>
              <a:gd name="connsiteX3" fmla="*/ 0 w 2145187"/>
              <a:gd name="connsiteY3" fmla="*/ 2135033 h 213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5187" h="2135033">
                <a:moveTo>
                  <a:pt x="0" y="0"/>
                </a:moveTo>
                <a:lnTo>
                  <a:pt x="2145187" y="0"/>
                </a:lnTo>
                <a:lnTo>
                  <a:pt x="2145187" y="2135033"/>
                </a:lnTo>
                <a:lnTo>
                  <a:pt x="0" y="2135033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4CB1758B-90AD-423C-A3E3-E7F3AA643990}"/>
              </a:ext>
            </a:extLst>
          </p:cNvPr>
          <p:cNvSpPr/>
          <p:nvPr/>
        </p:nvSpPr>
        <p:spPr>
          <a:xfrm>
            <a:off x="5092567" y="1896516"/>
            <a:ext cx="2018771" cy="2018771"/>
          </a:xfrm>
          <a:custGeom>
            <a:avLst/>
            <a:gdLst>
              <a:gd name="connsiteX0" fmla="*/ 0 w 2133600"/>
              <a:gd name="connsiteY0" fmla="*/ 0 h 2133600"/>
              <a:gd name="connsiteX1" fmla="*/ 2133600 w 2133600"/>
              <a:gd name="connsiteY1" fmla="*/ 0 h 2133600"/>
              <a:gd name="connsiteX2" fmla="*/ 2133600 w 2133600"/>
              <a:gd name="connsiteY2" fmla="*/ 2133600 h 2133600"/>
              <a:gd name="connsiteX3" fmla="*/ 0 w 2133600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2133600">
                <a:moveTo>
                  <a:pt x="0" y="0"/>
                </a:moveTo>
                <a:lnTo>
                  <a:pt x="2133600" y="0"/>
                </a:lnTo>
                <a:lnTo>
                  <a:pt x="2133600" y="2133600"/>
                </a:lnTo>
                <a:lnTo>
                  <a:pt x="0" y="2133600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C03DC25A-4B22-4FF1-BD41-BA3667223DB9}"/>
              </a:ext>
            </a:extLst>
          </p:cNvPr>
          <p:cNvSpPr/>
          <p:nvPr/>
        </p:nvSpPr>
        <p:spPr>
          <a:xfrm>
            <a:off x="9129263" y="1896516"/>
            <a:ext cx="2009356" cy="2018771"/>
          </a:xfrm>
          <a:custGeom>
            <a:avLst/>
            <a:gdLst>
              <a:gd name="connsiteX0" fmla="*/ 0 w 2123649"/>
              <a:gd name="connsiteY0" fmla="*/ 0 h 2133600"/>
              <a:gd name="connsiteX1" fmla="*/ 2123649 w 2123649"/>
              <a:gd name="connsiteY1" fmla="*/ 0 h 2133600"/>
              <a:gd name="connsiteX2" fmla="*/ 2123649 w 2123649"/>
              <a:gd name="connsiteY2" fmla="*/ 2133600 h 2133600"/>
              <a:gd name="connsiteX3" fmla="*/ 0 w 2123649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649" h="2133600">
                <a:moveTo>
                  <a:pt x="0" y="0"/>
                </a:moveTo>
                <a:lnTo>
                  <a:pt x="2123649" y="0"/>
                </a:lnTo>
                <a:lnTo>
                  <a:pt x="2123649" y="2133600"/>
                </a:lnTo>
                <a:lnTo>
                  <a:pt x="0" y="2133600"/>
                </a:ln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54348" y="1896515"/>
            <a:ext cx="2031403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ectangle 27"/>
          <p:cNvSpPr/>
          <p:nvPr/>
        </p:nvSpPr>
        <p:spPr>
          <a:xfrm>
            <a:off x="3050307" y="3915286"/>
            <a:ext cx="2067442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Rectangle 28"/>
          <p:cNvSpPr/>
          <p:nvPr/>
        </p:nvSpPr>
        <p:spPr>
          <a:xfrm>
            <a:off x="5078494" y="1883658"/>
            <a:ext cx="2058027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Rectangle 29"/>
          <p:cNvSpPr/>
          <p:nvPr/>
        </p:nvSpPr>
        <p:spPr>
          <a:xfrm>
            <a:off x="9106622" y="1894658"/>
            <a:ext cx="2066204" cy="2030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Rectangle 51"/>
          <p:cNvSpPr/>
          <p:nvPr/>
        </p:nvSpPr>
        <p:spPr>
          <a:xfrm>
            <a:off x="3074642" y="1896516"/>
            <a:ext cx="2018771" cy="2018771"/>
          </a:xfrm>
          <a:prstGeom prst="rect">
            <a:avLst/>
          </a:prstGeom>
          <a:solidFill>
            <a:srgbClr val="FF9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4" name="Rectangle 63"/>
          <p:cNvSpPr/>
          <p:nvPr/>
        </p:nvSpPr>
        <p:spPr>
          <a:xfrm>
            <a:off x="7112185" y="1896516"/>
            <a:ext cx="2018771" cy="2018771"/>
          </a:xfrm>
          <a:prstGeom prst="rect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Rectangle 24"/>
          <p:cNvSpPr/>
          <p:nvPr/>
        </p:nvSpPr>
        <p:spPr>
          <a:xfrm>
            <a:off x="1055276" y="3915287"/>
            <a:ext cx="2018771" cy="2018771"/>
          </a:xfrm>
          <a:prstGeom prst="rect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EF9B79-4B36-4597-87BF-EFA5036C58B7}"/>
              </a:ext>
            </a:extLst>
          </p:cNvPr>
          <p:cNvGrpSpPr/>
          <p:nvPr/>
        </p:nvGrpSpPr>
        <p:grpSpPr>
          <a:xfrm>
            <a:off x="1240026" y="4409372"/>
            <a:ext cx="1601198" cy="1272060"/>
            <a:chOff x="1934831" y="2352404"/>
            <a:chExt cx="1943456" cy="134441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7BE029-1994-476E-9045-A566EC8FE14E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51E211-4B98-4529-885E-E5B4430ABBE8}"/>
                </a:ext>
              </a:extLst>
            </p:cNvPr>
            <p:cNvSpPr txBox="1"/>
            <p:nvPr/>
          </p:nvSpPr>
          <p:spPr>
            <a:xfrm>
              <a:off x="1934831" y="2786027"/>
              <a:ext cx="1943456" cy="91079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30EC1E-CA39-4362-A437-E683AABC38DA}"/>
              </a:ext>
            </a:extLst>
          </p:cNvPr>
          <p:cNvGrpSpPr/>
          <p:nvPr/>
        </p:nvGrpSpPr>
        <p:grpSpPr>
          <a:xfrm>
            <a:off x="3268933" y="2229456"/>
            <a:ext cx="1601198" cy="1272060"/>
            <a:chOff x="1934831" y="2352404"/>
            <a:chExt cx="1943456" cy="134441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60568C3-397E-4BAD-8E98-6365BD0D3C25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C4AF63-3F6D-4729-959F-ED4C3F3F79DA}"/>
                </a:ext>
              </a:extLst>
            </p:cNvPr>
            <p:cNvSpPr txBox="1"/>
            <p:nvPr/>
          </p:nvSpPr>
          <p:spPr>
            <a:xfrm>
              <a:off x="1934831" y="2786027"/>
              <a:ext cx="1943456" cy="91079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FD7B07-9B22-4C14-B341-73AEEF2ACCF4}"/>
              </a:ext>
            </a:extLst>
          </p:cNvPr>
          <p:cNvGrpSpPr/>
          <p:nvPr/>
        </p:nvGrpSpPr>
        <p:grpSpPr>
          <a:xfrm>
            <a:off x="7339753" y="2229456"/>
            <a:ext cx="1601198" cy="1272060"/>
            <a:chOff x="1934831" y="2352404"/>
            <a:chExt cx="1943456" cy="134441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6B8E6E4-77B1-4789-A4D6-605D7B64D33E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E40537-4AC3-4088-BC6A-550BE899AA8C}"/>
                </a:ext>
              </a:extLst>
            </p:cNvPr>
            <p:cNvSpPr txBox="1"/>
            <p:nvPr/>
          </p:nvSpPr>
          <p:spPr>
            <a:xfrm>
              <a:off x="1934831" y="2786027"/>
              <a:ext cx="1943456" cy="91079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ACA843-C583-48F6-A653-2DF921812DC7}"/>
              </a:ext>
            </a:extLst>
          </p:cNvPr>
          <p:cNvGrpSpPr/>
          <p:nvPr/>
        </p:nvGrpSpPr>
        <p:grpSpPr>
          <a:xfrm>
            <a:off x="5093413" y="3915287"/>
            <a:ext cx="6079413" cy="2018771"/>
            <a:chOff x="5093413" y="3915287"/>
            <a:chExt cx="6079413" cy="2018771"/>
          </a:xfrm>
        </p:grpSpPr>
        <p:sp>
          <p:nvSpPr>
            <p:cNvPr id="55" name="Rectangle 54"/>
            <p:cNvSpPr/>
            <p:nvPr/>
          </p:nvSpPr>
          <p:spPr>
            <a:xfrm>
              <a:off x="5093413" y="3915287"/>
              <a:ext cx="6079413" cy="2018771"/>
            </a:xfrm>
            <a:prstGeom prst="rect">
              <a:avLst/>
            </a:prstGeom>
            <a:solidFill>
              <a:srgbClr val="FF9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1" name="ïšḻïďê-任意多边形: 形状 12">
              <a:extLst>
                <a:ext uri="{FF2B5EF4-FFF2-40B4-BE49-F238E27FC236}">
                  <a16:creationId xmlns:a16="http://schemas.microsoft.com/office/drawing/2014/main" id="{368A9A0F-9B74-4D9D-968E-56AC4C7B89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60373" y="4687244"/>
              <a:ext cx="456933" cy="456933"/>
            </a:xfrm>
            <a:custGeom>
              <a:avLst/>
              <a:gdLst>
                <a:gd name="connsiteX0" fmla="*/ 225702 w 508000"/>
                <a:gd name="connsiteY0" fmla="*/ 59797 h 508000"/>
                <a:gd name="connsiteX1" fmla="*/ 392654 w 508000"/>
                <a:gd name="connsiteY1" fmla="*/ 115241 h 508000"/>
                <a:gd name="connsiteX2" fmla="*/ 392654 w 508000"/>
                <a:gd name="connsiteY2" fmla="*/ 392809 h 508000"/>
                <a:gd name="connsiteX3" fmla="*/ 115086 w 508000"/>
                <a:gd name="connsiteY3" fmla="*/ 392809 h 508000"/>
                <a:gd name="connsiteX4" fmla="*/ 77168 w 508000"/>
                <a:gd name="connsiteY4" fmla="*/ 168251 h 508000"/>
                <a:gd name="connsiteX5" fmla="*/ 259760 w 508000"/>
                <a:gd name="connsiteY5" fmla="*/ 259915 h 508000"/>
                <a:gd name="connsiteX6" fmla="*/ 168464 w 508000"/>
                <a:gd name="connsiteY6" fmla="*/ 77323 h 508000"/>
                <a:gd name="connsiteX7" fmla="*/ 225702 w 508000"/>
                <a:gd name="connsiteY7" fmla="*/ 59797 h 508000"/>
                <a:gd name="connsiteX8" fmla="*/ 109644 w 508000"/>
                <a:gd name="connsiteY8" fmla="*/ 18815 h 508000"/>
                <a:gd name="connsiteX9" fmla="*/ 201365 w 508000"/>
                <a:gd name="connsiteY9" fmla="*/ 201365 h 508000"/>
                <a:gd name="connsiteX10" fmla="*/ 18659 w 508000"/>
                <a:gd name="connsiteY10" fmla="*/ 109722 h 508000"/>
                <a:gd name="connsiteX11" fmla="*/ 56600 w 508000"/>
                <a:gd name="connsiteY11" fmla="*/ 56724 h 508000"/>
                <a:gd name="connsiteX12" fmla="*/ 109644 w 508000"/>
                <a:gd name="connsiteY12" fmla="*/ 18815 h 508000"/>
                <a:gd name="connsiteX13" fmla="*/ 254000 w 508000"/>
                <a:gd name="connsiteY13" fmla="*/ 0 h 508000"/>
                <a:gd name="connsiteX14" fmla="*/ 433641 w 508000"/>
                <a:gd name="connsiteY14" fmla="*/ 74359 h 508000"/>
                <a:gd name="connsiteX15" fmla="*/ 508000 w 508000"/>
                <a:gd name="connsiteY15" fmla="*/ 254000 h 508000"/>
                <a:gd name="connsiteX16" fmla="*/ 433641 w 508000"/>
                <a:gd name="connsiteY16" fmla="*/ 433641 h 508000"/>
                <a:gd name="connsiteX17" fmla="*/ 254000 w 508000"/>
                <a:gd name="connsiteY17" fmla="*/ 508000 h 508000"/>
                <a:gd name="connsiteX18" fmla="*/ 74360 w 508000"/>
                <a:gd name="connsiteY18" fmla="*/ 433641 h 508000"/>
                <a:gd name="connsiteX19" fmla="*/ 0 w 508000"/>
                <a:gd name="connsiteY19" fmla="*/ 254000 h 508000"/>
                <a:gd name="connsiteX20" fmla="*/ 25768 w 508000"/>
                <a:gd name="connsiteY20" fmla="*/ 142461 h 508000"/>
                <a:gd name="connsiteX21" fmla="*/ 46751 w 508000"/>
                <a:gd name="connsiteY21" fmla="*/ 153136 h 508000"/>
                <a:gd name="connsiteX22" fmla="*/ 90925 w 508000"/>
                <a:gd name="connsiteY22" fmla="*/ 417075 h 508000"/>
                <a:gd name="connsiteX23" fmla="*/ 417076 w 508000"/>
                <a:gd name="connsiteY23" fmla="*/ 417075 h 508000"/>
                <a:gd name="connsiteX24" fmla="*/ 417076 w 508000"/>
                <a:gd name="connsiteY24" fmla="*/ 90925 h 508000"/>
                <a:gd name="connsiteX25" fmla="*/ 153136 w 508000"/>
                <a:gd name="connsiteY25" fmla="*/ 46751 h 508000"/>
                <a:gd name="connsiteX26" fmla="*/ 142461 w 508000"/>
                <a:gd name="connsiteY26" fmla="*/ 25768 h 508000"/>
                <a:gd name="connsiteX27" fmla="*/ 254000 w 508000"/>
                <a:gd name="connsiteY27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8000" h="508000">
                  <a:moveTo>
                    <a:pt x="225702" y="59797"/>
                  </a:moveTo>
                  <a:cubicBezTo>
                    <a:pt x="284770" y="51255"/>
                    <a:pt x="347098" y="69685"/>
                    <a:pt x="392654" y="115241"/>
                  </a:cubicBezTo>
                  <a:cubicBezTo>
                    <a:pt x="469593" y="191811"/>
                    <a:pt x="469593" y="316239"/>
                    <a:pt x="392654" y="392809"/>
                  </a:cubicBezTo>
                  <a:cubicBezTo>
                    <a:pt x="316084" y="469748"/>
                    <a:pt x="191656" y="469748"/>
                    <a:pt x="115086" y="392809"/>
                  </a:cubicBezTo>
                  <a:cubicBezTo>
                    <a:pt x="54344" y="332068"/>
                    <a:pt x="41828" y="241509"/>
                    <a:pt x="77168" y="168251"/>
                  </a:cubicBezTo>
                  <a:lnTo>
                    <a:pt x="259760" y="259915"/>
                  </a:lnTo>
                  <a:cubicBezTo>
                    <a:pt x="259760" y="259915"/>
                    <a:pt x="259760" y="259915"/>
                    <a:pt x="168464" y="77323"/>
                  </a:cubicBezTo>
                  <a:cubicBezTo>
                    <a:pt x="186687" y="68488"/>
                    <a:pt x="206013" y="62644"/>
                    <a:pt x="225702" y="59797"/>
                  </a:cubicBezTo>
                  <a:close/>
                  <a:moveTo>
                    <a:pt x="109644" y="18815"/>
                  </a:moveTo>
                  <a:lnTo>
                    <a:pt x="201365" y="201365"/>
                  </a:lnTo>
                  <a:cubicBezTo>
                    <a:pt x="201365" y="201365"/>
                    <a:pt x="201365" y="201365"/>
                    <a:pt x="18659" y="109722"/>
                  </a:cubicBezTo>
                  <a:cubicBezTo>
                    <a:pt x="27868" y="90584"/>
                    <a:pt x="40392" y="72549"/>
                    <a:pt x="56600" y="56724"/>
                  </a:cubicBezTo>
                  <a:cubicBezTo>
                    <a:pt x="72440" y="40530"/>
                    <a:pt x="90489" y="28016"/>
                    <a:pt x="109644" y="18815"/>
                  </a:cubicBezTo>
                  <a:close/>
                  <a:moveTo>
                    <a:pt x="254000" y="0"/>
                  </a:moveTo>
                  <a:cubicBezTo>
                    <a:pt x="322102" y="0"/>
                    <a:pt x="385786" y="26504"/>
                    <a:pt x="433641" y="74359"/>
                  </a:cubicBezTo>
                  <a:cubicBezTo>
                    <a:pt x="481864" y="122583"/>
                    <a:pt x="508000" y="186267"/>
                    <a:pt x="508000" y="254000"/>
                  </a:cubicBezTo>
                  <a:cubicBezTo>
                    <a:pt x="508000" y="322101"/>
                    <a:pt x="481864" y="385786"/>
                    <a:pt x="433641" y="433641"/>
                  </a:cubicBezTo>
                  <a:cubicBezTo>
                    <a:pt x="385786" y="481864"/>
                    <a:pt x="322102" y="508000"/>
                    <a:pt x="254000" y="508000"/>
                  </a:cubicBezTo>
                  <a:cubicBezTo>
                    <a:pt x="186267" y="508000"/>
                    <a:pt x="122215" y="481864"/>
                    <a:pt x="74360" y="433641"/>
                  </a:cubicBezTo>
                  <a:cubicBezTo>
                    <a:pt x="26504" y="385786"/>
                    <a:pt x="0" y="322101"/>
                    <a:pt x="0" y="254000"/>
                  </a:cubicBezTo>
                  <a:cubicBezTo>
                    <a:pt x="0" y="214612"/>
                    <a:pt x="8835" y="176696"/>
                    <a:pt x="25768" y="142461"/>
                  </a:cubicBezTo>
                  <a:cubicBezTo>
                    <a:pt x="25768" y="142461"/>
                    <a:pt x="25768" y="142461"/>
                    <a:pt x="46751" y="153136"/>
                  </a:cubicBezTo>
                  <a:cubicBezTo>
                    <a:pt x="5153" y="238907"/>
                    <a:pt x="19878" y="345661"/>
                    <a:pt x="90925" y="417075"/>
                  </a:cubicBezTo>
                  <a:cubicBezTo>
                    <a:pt x="181113" y="506896"/>
                    <a:pt x="327255" y="506896"/>
                    <a:pt x="417076" y="417075"/>
                  </a:cubicBezTo>
                  <a:cubicBezTo>
                    <a:pt x="506896" y="327255"/>
                    <a:pt x="506896" y="181113"/>
                    <a:pt x="417076" y="90925"/>
                  </a:cubicBezTo>
                  <a:cubicBezTo>
                    <a:pt x="345661" y="19878"/>
                    <a:pt x="238907" y="5154"/>
                    <a:pt x="153136" y="46751"/>
                  </a:cubicBezTo>
                  <a:cubicBezTo>
                    <a:pt x="153136" y="46751"/>
                    <a:pt x="153136" y="46751"/>
                    <a:pt x="142461" y="25768"/>
                  </a:cubicBezTo>
                  <a:cubicBezTo>
                    <a:pt x="176696" y="8835"/>
                    <a:pt x="214612" y="0"/>
                    <a:pt x="25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9BD4E7F-D565-43D1-AD5F-3928A8CD007F}"/>
                </a:ext>
              </a:extLst>
            </p:cNvPr>
            <p:cNvGrpSpPr/>
            <p:nvPr/>
          </p:nvGrpSpPr>
          <p:grpSpPr>
            <a:xfrm>
              <a:off x="6590391" y="4528886"/>
              <a:ext cx="3784429" cy="810396"/>
              <a:chOff x="1934831" y="2352404"/>
              <a:chExt cx="4593355" cy="85649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C72746-8F47-4E3A-969D-93CCC326FDEF}"/>
                  </a:ext>
                </a:extLst>
              </p:cNvPr>
              <p:cNvSpPr txBox="1"/>
              <p:nvPr/>
            </p:nvSpPr>
            <p:spPr>
              <a:xfrm>
                <a:off x="1934831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EDADDA9-4995-4DE1-8019-5E132BAAF9D9}"/>
                  </a:ext>
                </a:extLst>
              </p:cNvPr>
              <p:cNvSpPr txBox="1"/>
              <p:nvPr/>
            </p:nvSpPr>
            <p:spPr>
              <a:xfrm>
                <a:off x="1934831" y="2786027"/>
                <a:ext cx="4593355" cy="422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 creative and copyrights belong to lfppt.com internet</a:t>
                </a:r>
              </a:p>
            </p:txBody>
          </p:sp>
        </p:grpSp>
      </p:grp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A60E418-1C3F-461F-B357-5BB57A973447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F63C8A6-69AB-42ED-93DF-22E338632BA9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CFB9FD-F573-4BF6-A3E8-FC7C9FE35CE8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营销方案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27ACEB-6A3F-4583-BB68-E86C38FC6025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9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37" grpId="0" animBg="1"/>
      <p:bldP spid="43" grpId="0" animBg="1"/>
      <p:bldP spid="8" grpId="0"/>
      <p:bldP spid="28" grpId="0"/>
      <p:bldP spid="29" grpId="0"/>
      <p:bldP spid="30" grpId="0"/>
      <p:bldP spid="52" grpId="0" animBg="1"/>
      <p:bldP spid="6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B40ECBDF-BD8B-4E4F-828A-66782FCC4EA9}"/>
              </a:ext>
            </a:extLst>
          </p:cNvPr>
          <p:cNvGrpSpPr/>
          <p:nvPr/>
        </p:nvGrpSpPr>
        <p:grpSpPr>
          <a:xfrm>
            <a:off x="4211782" y="2232780"/>
            <a:ext cx="3768436" cy="3248650"/>
            <a:chOff x="4211782" y="2232780"/>
            <a:chExt cx="3768436" cy="32486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0B39B91-BCFC-467C-A450-C87AE4E4FBD1}"/>
                </a:ext>
              </a:extLst>
            </p:cNvPr>
            <p:cNvGrpSpPr/>
            <p:nvPr/>
          </p:nvGrpSpPr>
          <p:grpSpPr>
            <a:xfrm>
              <a:off x="4211782" y="2232780"/>
              <a:ext cx="3768436" cy="3248650"/>
              <a:chOff x="3927865" y="1988024"/>
              <a:chExt cx="4336270" cy="3738162"/>
            </a:xfrm>
          </p:grpSpPr>
          <p:sp>
            <p:nvSpPr>
              <p:cNvPr id="2" name="等腰三角形 1">
                <a:extLst>
                  <a:ext uri="{FF2B5EF4-FFF2-40B4-BE49-F238E27FC236}">
                    <a16:creationId xmlns:a16="http://schemas.microsoft.com/office/drawing/2014/main" id="{56A9EA0D-FB96-466E-8FE1-5CEB2D2B6ABB}"/>
                  </a:ext>
                </a:extLst>
              </p:cNvPr>
              <p:cNvSpPr/>
              <p:nvPr/>
            </p:nvSpPr>
            <p:spPr>
              <a:xfrm>
                <a:off x="5092931" y="1988024"/>
                <a:ext cx="2006138" cy="172942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B291F921-3DE0-402D-9065-E556AE99AAD8}"/>
                  </a:ext>
                </a:extLst>
              </p:cNvPr>
              <p:cNvSpPr/>
              <p:nvPr/>
            </p:nvSpPr>
            <p:spPr>
              <a:xfrm>
                <a:off x="3927865" y="3996758"/>
                <a:ext cx="2006138" cy="172942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等腰三角形 3">
                <a:extLst>
                  <a:ext uri="{FF2B5EF4-FFF2-40B4-BE49-F238E27FC236}">
                    <a16:creationId xmlns:a16="http://schemas.microsoft.com/office/drawing/2014/main" id="{D6E0C97A-859B-4E86-9E99-FB57BB13E737}"/>
                  </a:ext>
                </a:extLst>
              </p:cNvPr>
              <p:cNvSpPr/>
              <p:nvPr/>
            </p:nvSpPr>
            <p:spPr>
              <a:xfrm>
                <a:off x="6257997" y="3996758"/>
                <a:ext cx="2006138" cy="1729428"/>
              </a:xfrm>
              <a:prstGeom prst="triangle">
                <a:avLst/>
              </a:prstGeom>
              <a:solidFill>
                <a:srgbClr val="322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等腰三角形 4">
                <a:extLst>
                  <a:ext uri="{FF2B5EF4-FFF2-40B4-BE49-F238E27FC236}">
                    <a16:creationId xmlns:a16="http://schemas.microsoft.com/office/drawing/2014/main" id="{14941FE1-2E04-41D9-A569-0050DB4C42C7}"/>
                  </a:ext>
                </a:extLst>
              </p:cNvPr>
              <p:cNvSpPr/>
              <p:nvPr/>
            </p:nvSpPr>
            <p:spPr>
              <a:xfrm flipV="1">
                <a:off x="5092931" y="3902673"/>
                <a:ext cx="2006137" cy="1729429"/>
              </a:xfrm>
              <a:prstGeom prst="triangle">
                <a:avLst/>
              </a:prstGeom>
              <a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4" name="椭圆 6">
              <a:extLst>
                <a:ext uri="{FF2B5EF4-FFF2-40B4-BE49-F238E27FC236}">
                  <a16:creationId xmlns:a16="http://schemas.microsoft.com/office/drawing/2014/main" id="{7AEF6A45-9080-41C8-AA72-3C8672D1EEFE}"/>
                </a:ext>
              </a:extLst>
            </p:cNvPr>
            <p:cNvSpPr/>
            <p:nvPr/>
          </p:nvSpPr>
          <p:spPr>
            <a:xfrm>
              <a:off x="5896094" y="3087227"/>
              <a:ext cx="399812" cy="36922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8">
              <a:extLst>
                <a:ext uri="{FF2B5EF4-FFF2-40B4-BE49-F238E27FC236}">
                  <a16:creationId xmlns:a16="http://schemas.microsoft.com/office/drawing/2014/main" id="{4F8EEE56-3994-4E48-922F-2685D59B2B81}"/>
                </a:ext>
              </a:extLst>
            </p:cNvPr>
            <p:cNvSpPr/>
            <p:nvPr/>
          </p:nvSpPr>
          <p:spPr>
            <a:xfrm>
              <a:off x="4886439" y="4819650"/>
              <a:ext cx="394120" cy="399812"/>
            </a:xfrm>
            <a:custGeom>
              <a:avLst/>
              <a:gdLst>
                <a:gd name="T0" fmla="*/ 375 w 500"/>
                <a:gd name="T1" fmla="*/ 188 h 508"/>
                <a:gd name="T2" fmla="*/ 188 w 500"/>
                <a:gd name="T3" fmla="*/ 0 h 508"/>
                <a:gd name="T4" fmla="*/ 0 w 500"/>
                <a:gd name="T5" fmla="*/ 188 h 508"/>
                <a:gd name="T6" fmla="*/ 188 w 500"/>
                <a:gd name="T7" fmla="*/ 375 h 508"/>
                <a:gd name="T8" fmla="*/ 375 w 500"/>
                <a:gd name="T9" fmla="*/ 188 h 508"/>
                <a:gd name="T10" fmla="*/ 188 w 500"/>
                <a:gd name="T11" fmla="*/ 328 h 508"/>
                <a:gd name="T12" fmla="*/ 47 w 500"/>
                <a:gd name="T13" fmla="*/ 188 h 508"/>
                <a:gd name="T14" fmla="*/ 188 w 500"/>
                <a:gd name="T15" fmla="*/ 47 h 508"/>
                <a:gd name="T16" fmla="*/ 328 w 500"/>
                <a:gd name="T17" fmla="*/ 188 h 508"/>
                <a:gd name="T18" fmla="*/ 188 w 500"/>
                <a:gd name="T19" fmla="*/ 328 h 508"/>
                <a:gd name="T20" fmla="*/ 500 w 500"/>
                <a:gd name="T21" fmla="*/ 466 h 508"/>
                <a:gd name="T22" fmla="*/ 458 w 500"/>
                <a:gd name="T23" fmla="*/ 508 h 508"/>
                <a:gd name="T24" fmla="*/ 314 w 500"/>
                <a:gd name="T25" fmla="*/ 364 h 508"/>
                <a:gd name="T26" fmla="*/ 356 w 500"/>
                <a:gd name="T27" fmla="*/ 322 h 508"/>
                <a:gd name="T28" fmla="*/ 500 w 500"/>
                <a:gd name="T29" fmla="*/ 46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0" h="508">
                  <a:moveTo>
                    <a:pt x="375" y="188"/>
                  </a:moveTo>
                  <a:cubicBezTo>
                    <a:pt x="375" y="84"/>
                    <a:pt x="291" y="0"/>
                    <a:pt x="188" y="0"/>
                  </a:cubicBez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lose/>
                  <a:moveTo>
                    <a:pt x="188" y="328"/>
                  </a:moveTo>
                  <a:cubicBezTo>
                    <a:pt x="110" y="328"/>
                    <a:pt x="47" y="265"/>
                    <a:pt x="47" y="188"/>
                  </a:cubicBezTo>
                  <a:cubicBezTo>
                    <a:pt x="47" y="110"/>
                    <a:pt x="110" y="47"/>
                    <a:pt x="188" y="47"/>
                  </a:cubicBezTo>
                  <a:cubicBezTo>
                    <a:pt x="265" y="47"/>
                    <a:pt x="328" y="110"/>
                    <a:pt x="328" y="188"/>
                  </a:cubicBezTo>
                  <a:cubicBezTo>
                    <a:pt x="328" y="265"/>
                    <a:pt x="265" y="328"/>
                    <a:pt x="188" y="328"/>
                  </a:cubicBezTo>
                  <a:close/>
                  <a:moveTo>
                    <a:pt x="500" y="466"/>
                  </a:moveTo>
                  <a:lnTo>
                    <a:pt x="458" y="508"/>
                  </a:lnTo>
                  <a:lnTo>
                    <a:pt x="314" y="364"/>
                  </a:lnTo>
                  <a:lnTo>
                    <a:pt x="356" y="322"/>
                  </a:lnTo>
                  <a:lnTo>
                    <a:pt x="500" y="4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9">
              <a:extLst>
                <a:ext uri="{FF2B5EF4-FFF2-40B4-BE49-F238E27FC236}">
                  <a16:creationId xmlns:a16="http://schemas.microsoft.com/office/drawing/2014/main" id="{F7304229-D676-46E6-AFB0-7BB43D235989}"/>
                </a:ext>
              </a:extLst>
            </p:cNvPr>
            <p:cNvSpPr/>
            <p:nvPr/>
          </p:nvSpPr>
          <p:spPr>
            <a:xfrm>
              <a:off x="6915068" y="4819650"/>
              <a:ext cx="386866" cy="399812"/>
            </a:xfrm>
            <a:custGeom>
              <a:avLst/>
              <a:gdLst>
                <a:gd name="T0" fmla="*/ 743 w 743"/>
                <a:gd name="T1" fmla="*/ 27 h 769"/>
                <a:gd name="T2" fmla="*/ 736 w 743"/>
                <a:gd name="T3" fmla="*/ 8 h 769"/>
                <a:gd name="T4" fmla="*/ 717 w 743"/>
                <a:gd name="T5" fmla="*/ 0 h 769"/>
                <a:gd name="T6" fmla="*/ 599 w 743"/>
                <a:gd name="T7" fmla="*/ 0 h 769"/>
                <a:gd name="T8" fmla="*/ 591 w 743"/>
                <a:gd name="T9" fmla="*/ 1 h 769"/>
                <a:gd name="T10" fmla="*/ 569 w 743"/>
                <a:gd name="T11" fmla="*/ 1 h 769"/>
                <a:gd name="T12" fmla="*/ 555 w 743"/>
                <a:gd name="T13" fmla="*/ 2 h 769"/>
                <a:gd name="T14" fmla="*/ 184 w 743"/>
                <a:gd name="T15" fmla="*/ 2 h 769"/>
                <a:gd name="T16" fmla="*/ 171 w 743"/>
                <a:gd name="T17" fmla="*/ 1 h 769"/>
                <a:gd name="T18" fmla="*/ 152 w 743"/>
                <a:gd name="T19" fmla="*/ 1 h 769"/>
                <a:gd name="T20" fmla="*/ 144 w 743"/>
                <a:gd name="T21" fmla="*/ 0 h 769"/>
                <a:gd name="T22" fmla="*/ 26 w 743"/>
                <a:gd name="T23" fmla="*/ 0 h 769"/>
                <a:gd name="T24" fmla="*/ 8 w 743"/>
                <a:gd name="T25" fmla="*/ 8 h 769"/>
                <a:gd name="T26" fmla="*/ 0 w 743"/>
                <a:gd name="T27" fmla="*/ 27 h 769"/>
                <a:gd name="T28" fmla="*/ 118 w 743"/>
                <a:gd name="T29" fmla="*/ 266 h 769"/>
                <a:gd name="T30" fmla="*/ 118 w 743"/>
                <a:gd name="T31" fmla="*/ 267 h 769"/>
                <a:gd name="T32" fmla="*/ 118 w 743"/>
                <a:gd name="T33" fmla="*/ 270 h 769"/>
                <a:gd name="T34" fmla="*/ 342 w 743"/>
                <a:gd name="T35" fmla="*/ 511 h 769"/>
                <a:gd name="T36" fmla="*/ 342 w 743"/>
                <a:gd name="T37" fmla="*/ 713 h 769"/>
                <a:gd name="T38" fmla="*/ 242 w 743"/>
                <a:gd name="T39" fmla="*/ 713 h 769"/>
                <a:gd name="T40" fmla="*/ 228 w 743"/>
                <a:gd name="T41" fmla="*/ 727 h 769"/>
                <a:gd name="T42" fmla="*/ 228 w 743"/>
                <a:gd name="T43" fmla="*/ 756 h 769"/>
                <a:gd name="T44" fmla="*/ 242 w 743"/>
                <a:gd name="T45" fmla="*/ 769 h 769"/>
                <a:gd name="T46" fmla="*/ 498 w 743"/>
                <a:gd name="T47" fmla="*/ 769 h 769"/>
                <a:gd name="T48" fmla="*/ 511 w 743"/>
                <a:gd name="T49" fmla="*/ 756 h 769"/>
                <a:gd name="T50" fmla="*/ 511 w 743"/>
                <a:gd name="T51" fmla="*/ 727 h 769"/>
                <a:gd name="T52" fmla="*/ 498 w 743"/>
                <a:gd name="T53" fmla="*/ 713 h 769"/>
                <a:gd name="T54" fmla="*/ 398 w 743"/>
                <a:gd name="T55" fmla="*/ 713 h 769"/>
                <a:gd name="T56" fmla="*/ 398 w 743"/>
                <a:gd name="T57" fmla="*/ 511 h 769"/>
                <a:gd name="T58" fmla="*/ 621 w 743"/>
                <a:gd name="T59" fmla="*/ 279 h 769"/>
                <a:gd name="T60" fmla="*/ 623 w 743"/>
                <a:gd name="T61" fmla="*/ 271 h 769"/>
                <a:gd name="T62" fmla="*/ 623 w 743"/>
                <a:gd name="T63" fmla="*/ 266 h 769"/>
                <a:gd name="T64" fmla="*/ 743 w 743"/>
                <a:gd name="T65" fmla="*/ 27 h 769"/>
                <a:gd name="T66" fmla="*/ 370 w 743"/>
                <a:gd name="T67" fmla="*/ 457 h 769"/>
                <a:gd name="T68" fmla="*/ 174 w 743"/>
                <a:gd name="T69" fmla="*/ 261 h 769"/>
                <a:gd name="T70" fmla="*/ 174 w 743"/>
                <a:gd name="T71" fmla="*/ 58 h 769"/>
                <a:gd name="T72" fmla="*/ 566 w 743"/>
                <a:gd name="T73" fmla="*/ 58 h 769"/>
                <a:gd name="T74" fmla="*/ 566 w 743"/>
                <a:gd name="T75" fmla="*/ 261 h 769"/>
                <a:gd name="T76" fmla="*/ 370 w 743"/>
                <a:gd name="T77" fmla="*/ 457 h 769"/>
                <a:gd name="T78" fmla="*/ 118 w 743"/>
                <a:gd name="T79" fmla="*/ 209 h 769"/>
                <a:gd name="T80" fmla="*/ 55 w 743"/>
                <a:gd name="T81" fmla="*/ 53 h 769"/>
                <a:gd name="T82" fmla="*/ 118 w 743"/>
                <a:gd name="T83" fmla="*/ 53 h 769"/>
                <a:gd name="T84" fmla="*/ 118 w 743"/>
                <a:gd name="T85" fmla="*/ 209 h 769"/>
                <a:gd name="T86" fmla="*/ 626 w 743"/>
                <a:gd name="T87" fmla="*/ 209 h 769"/>
                <a:gd name="T88" fmla="*/ 626 w 743"/>
                <a:gd name="T89" fmla="*/ 53 h 769"/>
                <a:gd name="T90" fmla="*/ 688 w 743"/>
                <a:gd name="T91" fmla="*/ 53 h 769"/>
                <a:gd name="T92" fmla="*/ 626 w 743"/>
                <a:gd name="T93" fmla="*/ 20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3" h="769">
                  <a:moveTo>
                    <a:pt x="743" y="27"/>
                  </a:moveTo>
                  <a:cubicBezTo>
                    <a:pt x="743" y="20"/>
                    <a:pt x="741" y="13"/>
                    <a:pt x="736" y="8"/>
                  </a:cubicBezTo>
                  <a:cubicBezTo>
                    <a:pt x="731" y="3"/>
                    <a:pt x="724" y="0"/>
                    <a:pt x="717" y="0"/>
                  </a:cubicBezTo>
                  <a:lnTo>
                    <a:pt x="599" y="0"/>
                  </a:lnTo>
                  <a:cubicBezTo>
                    <a:pt x="596" y="0"/>
                    <a:pt x="594" y="0"/>
                    <a:pt x="591" y="1"/>
                  </a:cubicBezTo>
                  <a:lnTo>
                    <a:pt x="569" y="1"/>
                  </a:lnTo>
                  <a:cubicBezTo>
                    <a:pt x="565" y="1"/>
                    <a:pt x="560" y="1"/>
                    <a:pt x="555" y="2"/>
                  </a:cubicBezTo>
                  <a:lnTo>
                    <a:pt x="184" y="2"/>
                  </a:lnTo>
                  <a:cubicBezTo>
                    <a:pt x="179" y="1"/>
                    <a:pt x="175" y="1"/>
                    <a:pt x="171" y="1"/>
                  </a:cubicBezTo>
                  <a:lnTo>
                    <a:pt x="152" y="1"/>
                  </a:lnTo>
                  <a:cubicBezTo>
                    <a:pt x="149" y="0"/>
                    <a:pt x="147" y="0"/>
                    <a:pt x="144" y="0"/>
                  </a:cubicBezTo>
                  <a:lnTo>
                    <a:pt x="26" y="0"/>
                  </a:ln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6"/>
                    <a:pt x="3" y="239"/>
                    <a:pt x="118" y="266"/>
                  </a:cubicBezTo>
                  <a:lnTo>
                    <a:pt x="118" y="267"/>
                  </a:lnTo>
                  <a:cubicBezTo>
                    <a:pt x="118" y="268"/>
                    <a:pt x="118" y="269"/>
                    <a:pt x="118" y="270"/>
                  </a:cubicBezTo>
                  <a:cubicBezTo>
                    <a:pt x="123" y="394"/>
                    <a:pt x="220" y="497"/>
                    <a:pt x="342" y="511"/>
                  </a:cubicBezTo>
                  <a:lnTo>
                    <a:pt x="342" y="713"/>
                  </a:lnTo>
                  <a:lnTo>
                    <a:pt x="242" y="713"/>
                  </a:lnTo>
                  <a:cubicBezTo>
                    <a:pt x="234" y="713"/>
                    <a:pt x="228" y="719"/>
                    <a:pt x="228" y="727"/>
                  </a:cubicBezTo>
                  <a:lnTo>
                    <a:pt x="228" y="756"/>
                  </a:lnTo>
                  <a:cubicBezTo>
                    <a:pt x="228" y="763"/>
                    <a:pt x="234" y="769"/>
                    <a:pt x="242" y="769"/>
                  </a:cubicBezTo>
                  <a:lnTo>
                    <a:pt x="498" y="769"/>
                  </a:lnTo>
                  <a:cubicBezTo>
                    <a:pt x="505" y="769"/>
                    <a:pt x="511" y="763"/>
                    <a:pt x="511" y="756"/>
                  </a:cubicBezTo>
                  <a:lnTo>
                    <a:pt x="511" y="727"/>
                  </a:lnTo>
                  <a:cubicBezTo>
                    <a:pt x="511" y="719"/>
                    <a:pt x="505" y="713"/>
                    <a:pt x="498" y="713"/>
                  </a:cubicBezTo>
                  <a:lnTo>
                    <a:pt x="398" y="713"/>
                  </a:lnTo>
                  <a:lnTo>
                    <a:pt x="398" y="511"/>
                  </a:lnTo>
                  <a:cubicBezTo>
                    <a:pt x="519" y="498"/>
                    <a:pt x="612" y="401"/>
                    <a:pt x="621" y="279"/>
                  </a:cubicBezTo>
                  <a:cubicBezTo>
                    <a:pt x="622" y="277"/>
                    <a:pt x="623" y="274"/>
                    <a:pt x="623" y="271"/>
                  </a:cubicBezTo>
                  <a:lnTo>
                    <a:pt x="623" y="266"/>
                  </a:lnTo>
                  <a:cubicBezTo>
                    <a:pt x="740" y="242"/>
                    <a:pt x="743" y="36"/>
                    <a:pt x="743" y="27"/>
                  </a:cubicBezTo>
                  <a:close/>
                  <a:moveTo>
                    <a:pt x="370" y="457"/>
                  </a:moveTo>
                  <a:cubicBezTo>
                    <a:pt x="262" y="457"/>
                    <a:pt x="174" y="369"/>
                    <a:pt x="174" y="261"/>
                  </a:cubicBezTo>
                  <a:lnTo>
                    <a:pt x="174" y="58"/>
                  </a:lnTo>
                  <a:lnTo>
                    <a:pt x="566" y="58"/>
                  </a:lnTo>
                  <a:lnTo>
                    <a:pt x="566" y="261"/>
                  </a:lnTo>
                  <a:cubicBezTo>
                    <a:pt x="566" y="369"/>
                    <a:pt x="478" y="457"/>
                    <a:pt x="370" y="457"/>
                  </a:cubicBezTo>
                  <a:close/>
                  <a:moveTo>
                    <a:pt x="118" y="209"/>
                  </a:moveTo>
                  <a:cubicBezTo>
                    <a:pt x="73" y="184"/>
                    <a:pt x="59" y="98"/>
                    <a:pt x="55" y="53"/>
                  </a:cubicBezTo>
                  <a:lnTo>
                    <a:pt x="118" y="53"/>
                  </a:lnTo>
                  <a:lnTo>
                    <a:pt x="118" y="209"/>
                  </a:lnTo>
                  <a:close/>
                  <a:moveTo>
                    <a:pt x="626" y="209"/>
                  </a:moveTo>
                  <a:lnTo>
                    <a:pt x="626" y="53"/>
                  </a:lnTo>
                  <a:lnTo>
                    <a:pt x="688" y="53"/>
                  </a:lnTo>
                  <a:cubicBezTo>
                    <a:pt x="684" y="98"/>
                    <a:pt x="670" y="184"/>
                    <a:pt x="626" y="2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4E82451-CA5E-41DC-8026-B3DD463C5855}"/>
              </a:ext>
            </a:extLst>
          </p:cNvPr>
          <p:cNvGrpSpPr/>
          <p:nvPr/>
        </p:nvGrpSpPr>
        <p:grpSpPr>
          <a:xfrm>
            <a:off x="1229866" y="2343305"/>
            <a:ext cx="2593058" cy="987621"/>
            <a:chOff x="1689253" y="2352404"/>
            <a:chExt cx="3103410" cy="98762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B37332-38FE-4C76-9F57-05DCC7246E81}"/>
                </a:ext>
              </a:extLst>
            </p:cNvPr>
            <p:cNvSpPr txBox="1"/>
            <p:nvPr/>
          </p:nvSpPr>
          <p:spPr>
            <a:xfrm>
              <a:off x="3055607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EFB39-B429-414D-80A1-5B386CEBDD79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C390C3-BFBB-4439-9018-22B6E45C9FB0}"/>
              </a:ext>
            </a:extLst>
          </p:cNvPr>
          <p:cNvGrpSpPr/>
          <p:nvPr/>
        </p:nvGrpSpPr>
        <p:grpSpPr>
          <a:xfrm>
            <a:off x="1229866" y="4846921"/>
            <a:ext cx="2593058" cy="987621"/>
            <a:chOff x="1689253" y="2352404"/>
            <a:chExt cx="3103410" cy="98762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0EEE966-1E9C-465C-98A2-BD5B286DB069}"/>
                </a:ext>
              </a:extLst>
            </p:cNvPr>
            <p:cNvSpPr txBox="1"/>
            <p:nvPr/>
          </p:nvSpPr>
          <p:spPr>
            <a:xfrm>
              <a:off x="3055607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327700-CFAD-49DE-B803-35FB4DE8F308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105BB72-59DF-454D-8E40-E7A8CE54C6B5}"/>
              </a:ext>
            </a:extLst>
          </p:cNvPr>
          <p:cNvGrpSpPr/>
          <p:nvPr/>
        </p:nvGrpSpPr>
        <p:grpSpPr>
          <a:xfrm>
            <a:off x="8336664" y="2343305"/>
            <a:ext cx="2593058" cy="987621"/>
            <a:chOff x="1689253" y="2352404"/>
            <a:chExt cx="3103410" cy="9876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20DC50-0B3D-43AD-8804-8B2C8A852C9B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105763-049E-496E-968E-8BFFAE7AAADD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F87A66F-CCA0-4075-9348-051C7DCDA40D}"/>
              </a:ext>
            </a:extLst>
          </p:cNvPr>
          <p:cNvGrpSpPr/>
          <p:nvPr/>
        </p:nvGrpSpPr>
        <p:grpSpPr>
          <a:xfrm>
            <a:off x="8336664" y="4846921"/>
            <a:ext cx="2593058" cy="987621"/>
            <a:chOff x="1689253" y="2352404"/>
            <a:chExt cx="3103410" cy="98762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9EF0833-AE95-4225-85DA-8707C3DB0FC5}"/>
                </a:ext>
              </a:extLst>
            </p:cNvPr>
            <p:cNvSpPr txBox="1"/>
            <p:nvPr/>
          </p:nvSpPr>
          <p:spPr>
            <a:xfrm>
              <a:off x="1689253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F0CF812-31E8-43EC-B737-0441B961A221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92A2F8C5-170C-4854-9E33-03725DB5B98E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98F2077-FC50-400C-B770-EE691F4CDAA6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BAF5CDB-F1A7-4ADC-B748-AC910BC444FF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营销方案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9389F97-FABD-416E-8AC5-2211F3995A0D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9F97935B-84A9-47C6-BCC7-D335B49A7778}"/>
              </a:ext>
            </a:extLst>
          </p:cNvPr>
          <p:cNvSpPr>
            <a:spLocks/>
          </p:cNvSpPr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6B44F3D-06BE-4222-8431-C6128D95EAFC}"/>
              </a:ext>
            </a:extLst>
          </p:cNvPr>
          <p:cNvSpPr>
            <a:spLocks/>
          </p:cNvSpPr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F4A7E-0E92-4161-89A8-D862CD641D69}"/>
              </a:ext>
            </a:extLst>
          </p:cNvPr>
          <p:cNvGrpSpPr/>
          <p:nvPr/>
        </p:nvGrpSpPr>
        <p:grpSpPr>
          <a:xfrm>
            <a:off x="1164958" y="1674673"/>
            <a:ext cx="4385583" cy="1754327"/>
            <a:chOff x="8574746" y="714231"/>
            <a:chExt cx="4385583" cy="175432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A18FCBF-C9EF-4FDC-A0E3-CFBC3D7DC5EE}"/>
                </a:ext>
              </a:extLst>
            </p:cNvPr>
            <p:cNvGrpSpPr/>
            <p:nvPr/>
          </p:nvGrpSpPr>
          <p:grpSpPr>
            <a:xfrm>
              <a:off x="8574746" y="1472658"/>
              <a:ext cx="4385583" cy="995900"/>
              <a:chOff x="8574746" y="906772"/>
              <a:chExt cx="4385583" cy="99590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5D962-5289-473B-B3A3-92B4B01F98AB}"/>
                  </a:ext>
                </a:extLst>
              </p:cNvPr>
              <p:cNvSpPr txBox="1"/>
              <p:nvPr/>
            </p:nvSpPr>
            <p:spPr>
              <a:xfrm>
                <a:off x="8574746" y="906772"/>
                <a:ext cx="27323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执行计划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1665E79-3990-444F-B399-67674B10664A}"/>
                  </a:ext>
                </a:extLst>
              </p:cNvPr>
              <p:cNvSpPr/>
              <p:nvPr/>
            </p:nvSpPr>
            <p:spPr bwMode="auto">
              <a:xfrm>
                <a:off x="8593796" y="1625673"/>
                <a:ext cx="4366533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creative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A2F972-2D4E-423B-AB49-91E3650D9688}"/>
                </a:ext>
              </a:extLst>
            </p:cNvPr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04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BC7E52-5FDB-456F-8C7C-094536FB320A}"/>
              </a:ext>
            </a:extLst>
          </p:cNvPr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4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1F2474E-7C14-4F54-ACCF-7C6586AC4F15}"/>
              </a:ext>
            </a:extLst>
          </p:cNvPr>
          <p:cNvSpPr>
            <a:spLocks/>
          </p:cNvSpPr>
          <p:nvPr/>
        </p:nvSpPr>
        <p:spPr bwMode="auto">
          <a:xfrm>
            <a:off x="589935" y="0"/>
            <a:ext cx="10358299" cy="723900"/>
          </a:xfrm>
          <a:custGeom>
            <a:avLst/>
            <a:gdLst>
              <a:gd name="connsiteX0" fmla="*/ 0 w 10358299"/>
              <a:gd name="connsiteY0" fmla="*/ 0 h 723900"/>
              <a:gd name="connsiteX1" fmla="*/ 9312092 w 10358299"/>
              <a:gd name="connsiteY1" fmla="*/ 0 h 723900"/>
              <a:gd name="connsiteX2" fmla="*/ 9477882 w 10358299"/>
              <a:gd name="connsiteY2" fmla="*/ 0 h 723900"/>
              <a:gd name="connsiteX3" fmla="*/ 10358299 w 10358299"/>
              <a:gd name="connsiteY3" fmla="*/ 723900 h 723900"/>
              <a:gd name="connsiteX4" fmla="*/ 0 w 10358299"/>
              <a:gd name="connsiteY4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8299" h="723900">
                <a:moveTo>
                  <a:pt x="0" y="0"/>
                </a:moveTo>
                <a:lnTo>
                  <a:pt x="9312092" y="0"/>
                </a:lnTo>
                <a:lnTo>
                  <a:pt x="9477882" y="0"/>
                </a:lnTo>
                <a:lnTo>
                  <a:pt x="10358299" y="723900"/>
                </a:lnTo>
                <a:lnTo>
                  <a:pt x="0" y="723900"/>
                </a:lnTo>
                <a:close/>
              </a:path>
            </a:pathLst>
          </a:custGeom>
          <a:solidFill>
            <a:srgbClr val="322CA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933DE29-4F40-4B96-9291-655B392F7869}"/>
              </a:ext>
            </a:extLst>
          </p:cNvPr>
          <p:cNvSpPr>
            <a:spLocks/>
          </p:cNvSpPr>
          <p:nvPr/>
        </p:nvSpPr>
        <p:spPr bwMode="auto">
          <a:xfrm flipV="1">
            <a:off x="589935" y="6134100"/>
            <a:ext cx="10358299" cy="723900"/>
          </a:xfrm>
          <a:custGeom>
            <a:avLst/>
            <a:gdLst>
              <a:gd name="connsiteX0" fmla="*/ 0 w 10358299"/>
              <a:gd name="connsiteY0" fmla="*/ 0 h 723900"/>
              <a:gd name="connsiteX1" fmla="*/ 9312092 w 10358299"/>
              <a:gd name="connsiteY1" fmla="*/ 0 h 723900"/>
              <a:gd name="connsiteX2" fmla="*/ 9477882 w 10358299"/>
              <a:gd name="connsiteY2" fmla="*/ 0 h 723900"/>
              <a:gd name="connsiteX3" fmla="*/ 10358299 w 10358299"/>
              <a:gd name="connsiteY3" fmla="*/ 723900 h 723900"/>
              <a:gd name="connsiteX4" fmla="*/ 0 w 10358299"/>
              <a:gd name="connsiteY4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8299" h="723900">
                <a:moveTo>
                  <a:pt x="0" y="0"/>
                </a:moveTo>
                <a:lnTo>
                  <a:pt x="9312092" y="0"/>
                </a:lnTo>
                <a:lnTo>
                  <a:pt x="9477882" y="0"/>
                </a:lnTo>
                <a:lnTo>
                  <a:pt x="10358299" y="723900"/>
                </a:lnTo>
                <a:lnTo>
                  <a:pt x="0" y="723900"/>
                </a:lnTo>
                <a:close/>
              </a:path>
            </a:pathLst>
          </a:custGeom>
          <a:solidFill>
            <a:srgbClr val="322CA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905671D-0CBD-40F2-A57A-BE6BED08F765}"/>
              </a:ext>
            </a:extLst>
          </p:cNvPr>
          <p:cNvSpPr>
            <a:spLocks/>
          </p:cNvSpPr>
          <p:nvPr/>
        </p:nvSpPr>
        <p:spPr bwMode="auto">
          <a:xfrm>
            <a:off x="-3176" y="0"/>
            <a:ext cx="8403282" cy="6858000"/>
          </a:xfrm>
          <a:custGeom>
            <a:avLst/>
            <a:gdLst>
              <a:gd name="connsiteX0" fmla="*/ 0 w 8403282"/>
              <a:gd name="connsiteY0" fmla="*/ 0 h 6858000"/>
              <a:gd name="connsiteX1" fmla="*/ 1 w 8403282"/>
              <a:gd name="connsiteY1" fmla="*/ 0 h 6858000"/>
              <a:gd name="connsiteX2" fmla="*/ 1779249 w 8403282"/>
              <a:gd name="connsiteY2" fmla="*/ 0 h 6858000"/>
              <a:gd name="connsiteX3" fmla="*/ 2675804 w 8403282"/>
              <a:gd name="connsiteY3" fmla="*/ 0 h 6858000"/>
              <a:gd name="connsiteX4" fmla="*/ 8403282 w 8403282"/>
              <a:gd name="connsiteY4" fmla="*/ 6858000 h 6858000"/>
              <a:gd name="connsiteX5" fmla="*/ 7506727 w 8403282"/>
              <a:gd name="connsiteY5" fmla="*/ 6858000 h 6858000"/>
              <a:gd name="connsiteX6" fmla="*/ 4659444 w 8403282"/>
              <a:gd name="connsiteY6" fmla="*/ 6858000 h 6858000"/>
              <a:gd name="connsiteX7" fmla="*/ 4320954 w 8403282"/>
              <a:gd name="connsiteY7" fmla="*/ 6858000 h 6858000"/>
              <a:gd name="connsiteX8" fmla="*/ 3762889 w 8403282"/>
              <a:gd name="connsiteY8" fmla="*/ 6858000 h 6858000"/>
              <a:gd name="connsiteX9" fmla="*/ 3424399 w 8403282"/>
              <a:gd name="connsiteY9" fmla="*/ 6858000 h 6858000"/>
              <a:gd name="connsiteX10" fmla="*/ 577116 w 8403282"/>
              <a:gd name="connsiteY10" fmla="*/ 6858000 h 6858000"/>
              <a:gd name="connsiteX11" fmla="*/ 0 w 840328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03282" h="6858000">
                <a:moveTo>
                  <a:pt x="0" y="0"/>
                </a:moveTo>
                <a:lnTo>
                  <a:pt x="1" y="0"/>
                </a:lnTo>
                <a:lnTo>
                  <a:pt x="1779249" y="0"/>
                </a:lnTo>
                <a:lnTo>
                  <a:pt x="2675804" y="0"/>
                </a:lnTo>
                <a:lnTo>
                  <a:pt x="8403282" y="6858000"/>
                </a:lnTo>
                <a:lnTo>
                  <a:pt x="7506727" y="6858000"/>
                </a:lnTo>
                <a:lnTo>
                  <a:pt x="4659444" y="6858000"/>
                </a:lnTo>
                <a:lnTo>
                  <a:pt x="4320954" y="6858000"/>
                </a:lnTo>
                <a:lnTo>
                  <a:pt x="3762889" y="6858000"/>
                </a:lnTo>
                <a:lnTo>
                  <a:pt x="3424399" y="6858000"/>
                </a:lnTo>
                <a:lnTo>
                  <a:pt x="577116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07BF9C1-6102-4300-8C2D-D8ECC49E4BF1}"/>
              </a:ext>
            </a:extLst>
          </p:cNvPr>
          <p:cNvSpPr>
            <a:spLocks/>
          </p:cNvSpPr>
          <p:nvPr/>
        </p:nvSpPr>
        <p:spPr bwMode="auto">
          <a:xfrm flipH="1">
            <a:off x="1" y="0"/>
            <a:ext cx="7441281" cy="6858000"/>
          </a:xfrm>
          <a:custGeom>
            <a:avLst/>
            <a:gdLst>
              <a:gd name="connsiteX0" fmla="*/ 2254590 w 7441281"/>
              <a:gd name="connsiteY0" fmla="*/ 0 h 6858000"/>
              <a:gd name="connsiteX1" fmla="*/ 1796787 w 7441281"/>
              <a:gd name="connsiteY1" fmla="*/ 0 h 6858000"/>
              <a:gd name="connsiteX2" fmla="*/ 1568324 w 7441281"/>
              <a:gd name="connsiteY2" fmla="*/ 0 h 6858000"/>
              <a:gd name="connsiteX3" fmla="*/ 1144069 w 7441281"/>
              <a:gd name="connsiteY3" fmla="*/ 0 h 6858000"/>
              <a:gd name="connsiteX4" fmla="*/ 1110521 w 7441281"/>
              <a:gd name="connsiteY4" fmla="*/ 0 h 6858000"/>
              <a:gd name="connsiteX5" fmla="*/ 686266 w 7441281"/>
              <a:gd name="connsiteY5" fmla="*/ 0 h 6858000"/>
              <a:gd name="connsiteX6" fmla="*/ 457803 w 7441281"/>
              <a:gd name="connsiteY6" fmla="*/ 0 h 6858000"/>
              <a:gd name="connsiteX7" fmla="*/ 0 w 7441281"/>
              <a:gd name="connsiteY7" fmla="*/ 0 h 6858000"/>
              <a:gd name="connsiteX8" fmla="*/ 5727478 w 7441281"/>
              <a:gd name="connsiteY8" fmla="*/ 6858000 h 6858000"/>
              <a:gd name="connsiteX9" fmla="*/ 6185281 w 7441281"/>
              <a:gd name="connsiteY9" fmla="*/ 6858000 h 6858000"/>
              <a:gd name="connsiteX10" fmla="*/ 6413744 w 7441281"/>
              <a:gd name="connsiteY10" fmla="*/ 6858000 h 6858000"/>
              <a:gd name="connsiteX11" fmla="*/ 6837999 w 7441281"/>
              <a:gd name="connsiteY11" fmla="*/ 6858000 h 6858000"/>
              <a:gd name="connsiteX12" fmla="*/ 6871547 w 7441281"/>
              <a:gd name="connsiteY12" fmla="*/ 6858000 h 6858000"/>
              <a:gd name="connsiteX13" fmla="*/ 7295802 w 7441281"/>
              <a:gd name="connsiteY13" fmla="*/ 6858000 h 6858000"/>
              <a:gd name="connsiteX14" fmla="*/ 7441281 w 7441281"/>
              <a:gd name="connsiteY14" fmla="*/ 6858000 h 6858000"/>
              <a:gd name="connsiteX15" fmla="*/ 7441281 w 7441281"/>
              <a:gd name="connsiteY15" fmla="*/ 6210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1281" h="6858000">
                <a:moveTo>
                  <a:pt x="2254590" y="0"/>
                </a:moveTo>
                <a:lnTo>
                  <a:pt x="1796787" y="0"/>
                </a:lnTo>
                <a:lnTo>
                  <a:pt x="1568324" y="0"/>
                </a:lnTo>
                <a:lnTo>
                  <a:pt x="1144069" y="0"/>
                </a:lnTo>
                <a:lnTo>
                  <a:pt x="1110521" y="0"/>
                </a:lnTo>
                <a:lnTo>
                  <a:pt x="686266" y="0"/>
                </a:lnTo>
                <a:lnTo>
                  <a:pt x="457803" y="0"/>
                </a:lnTo>
                <a:lnTo>
                  <a:pt x="0" y="0"/>
                </a:lnTo>
                <a:lnTo>
                  <a:pt x="5727478" y="6858000"/>
                </a:lnTo>
                <a:lnTo>
                  <a:pt x="6185281" y="6858000"/>
                </a:lnTo>
                <a:lnTo>
                  <a:pt x="6413744" y="6858000"/>
                </a:lnTo>
                <a:lnTo>
                  <a:pt x="6837999" y="6858000"/>
                </a:lnTo>
                <a:lnTo>
                  <a:pt x="6871547" y="6858000"/>
                </a:lnTo>
                <a:lnTo>
                  <a:pt x="7295802" y="6858000"/>
                </a:lnTo>
                <a:lnTo>
                  <a:pt x="7441281" y="6858000"/>
                </a:lnTo>
                <a:lnTo>
                  <a:pt x="7441281" y="621047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E4D4FA4-7A56-4B35-B157-573C7B4250DF}"/>
              </a:ext>
            </a:extLst>
          </p:cNvPr>
          <p:cNvSpPr>
            <a:spLocks/>
          </p:cNvSpPr>
          <p:nvPr/>
        </p:nvSpPr>
        <p:spPr bwMode="auto">
          <a:xfrm>
            <a:off x="-3176" y="3371327"/>
            <a:ext cx="2911904" cy="3486672"/>
          </a:xfrm>
          <a:custGeom>
            <a:avLst/>
            <a:gdLst>
              <a:gd name="connsiteX0" fmla="*/ 0 w 2911904"/>
              <a:gd name="connsiteY0" fmla="*/ 0 h 3486672"/>
              <a:gd name="connsiteX1" fmla="*/ 2911904 w 2911904"/>
              <a:gd name="connsiteY1" fmla="*/ 3486672 h 3486672"/>
              <a:gd name="connsiteX2" fmla="*/ 1046102 w 2911904"/>
              <a:gd name="connsiteY2" fmla="*/ 3486672 h 3486672"/>
              <a:gd name="connsiteX3" fmla="*/ 0 w 2911904"/>
              <a:gd name="connsiteY3" fmla="*/ 2234085 h 348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1904" h="3486672">
                <a:moveTo>
                  <a:pt x="0" y="0"/>
                </a:moveTo>
                <a:lnTo>
                  <a:pt x="2911904" y="3486672"/>
                </a:lnTo>
                <a:lnTo>
                  <a:pt x="1046102" y="3486672"/>
                </a:lnTo>
                <a:lnTo>
                  <a:pt x="0" y="2234085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12D835-8C8A-4C63-8F1C-858C6DF833CB}"/>
              </a:ext>
            </a:extLst>
          </p:cNvPr>
          <p:cNvSpPr txBox="1"/>
          <p:nvPr/>
        </p:nvSpPr>
        <p:spPr>
          <a:xfrm rot="18676316">
            <a:off x="1205912" y="2565495"/>
            <a:ext cx="521615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9CB165B-8AB9-4AAB-AFC3-88E9F4C8EE4C}"/>
              </a:ext>
            </a:extLst>
          </p:cNvPr>
          <p:cNvGrpSpPr/>
          <p:nvPr/>
        </p:nvGrpSpPr>
        <p:grpSpPr>
          <a:xfrm>
            <a:off x="7788275" y="1412875"/>
            <a:ext cx="3561086" cy="812302"/>
            <a:chOff x="1934831" y="2352404"/>
            <a:chExt cx="4089651" cy="81230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D54271B-FEF9-425B-AC87-256717110B06}"/>
                </a:ext>
              </a:extLst>
            </p:cNvPr>
            <p:cNvSpPr txBox="1"/>
            <p:nvPr/>
          </p:nvSpPr>
          <p:spPr>
            <a:xfrm>
              <a:off x="1934831" y="2352404"/>
              <a:ext cx="308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01.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营销概述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983082-8663-4BEE-8345-8A978D5723A7}"/>
                </a:ext>
              </a:extLst>
            </p:cNvPr>
            <p:cNvSpPr txBox="1"/>
            <p:nvPr/>
          </p:nvSpPr>
          <p:spPr>
            <a:xfrm>
              <a:off x="1934831" y="2826152"/>
              <a:ext cx="4089651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AD09BA-12C8-4618-886C-36F8B07B43F0}"/>
              </a:ext>
            </a:extLst>
          </p:cNvPr>
          <p:cNvGrpSpPr/>
          <p:nvPr/>
        </p:nvGrpSpPr>
        <p:grpSpPr>
          <a:xfrm>
            <a:off x="7788275" y="2486191"/>
            <a:ext cx="3561086" cy="812302"/>
            <a:chOff x="1934831" y="2352404"/>
            <a:chExt cx="4089651" cy="81230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DA9561F-B42A-4E93-A344-D7BB0687AB45}"/>
                </a:ext>
              </a:extLst>
            </p:cNvPr>
            <p:cNvSpPr txBox="1"/>
            <p:nvPr/>
          </p:nvSpPr>
          <p:spPr>
            <a:xfrm>
              <a:off x="1934831" y="2352404"/>
              <a:ext cx="308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02.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营销策略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129905-D2DE-45C1-811D-3601CADD3A0C}"/>
                </a:ext>
              </a:extLst>
            </p:cNvPr>
            <p:cNvSpPr txBox="1"/>
            <p:nvPr/>
          </p:nvSpPr>
          <p:spPr>
            <a:xfrm>
              <a:off x="1934831" y="2826152"/>
              <a:ext cx="4089651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4DAF172-9847-4D19-A29C-B51E51813D97}"/>
              </a:ext>
            </a:extLst>
          </p:cNvPr>
          <p:cNvGrpSpPr/>
          <p:nvPr/>
        </p:nvGrpSpPr>
        <p:grpSpPr>
          <a:xfrm>
            <a:off x="7788275" y="3559507"/>
            <a:ext cx="3561086" cy="812302"/>
            <a:chOff x="1934831" y="2352404"/>
            <a:chExt cx="4089651" cy="81230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60FC267-DA24-4323-895C-C0F1425458B2}"/>
                </a:ext>
              </a:extLst>
            </p:cNvPr>
            <p:cNvSpPr txBox="1"/>
            <p:nvPr/>
          </p:nvSpPr>
          <p:spPr>
            <a:xfrm>
              <a:off x="1934831" y="2352404"/>
              <a:ext cx="308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03.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营销方案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4D7ADB2-E008-4D67-B8A6-A773466B8E71}"/>
                </a:ext>
              </a:extLst>
            </p:cNvPr>
            <p:cNvSpPr txBox="1"/>
            <p:nvPr/>
          </p:nvSpPr>
          <p:spPr>
            <a:xfrm>
              <a:off x="1934831" y="2826152"/>
              <a:ext cx="4089651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7F48C8A-8263-4ACE-AA21-9F85FD097A8A}"/>
              </a:ext>
            </a:extLst>
          </p:cNvPr>
          <p:cNvGrpSpPr/>
          <p:nvPr/>
        </p:nvGrpSpPr>
        <p:grpSpPr>
          <a:xfrm>
            <a:off x="7788275" y="4632823"/>
            <a:ext cx="3561086" cy="812302"/>
            <a:chOff x="1934831" y="2352404"/>
            <a:chExt cx="4089651" cy="81230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88D4E24-3320-4455-8C4C-F875C4EDF4EE}"/>
                </a:ext>
              </a:extLst>
            </p:cNvPr>
            <p:cNvSpPr txBox="1"/>
            <p:nvPr/>
          </p:nvSpPr>
          <p:spPr>
            <a:xfrm>
              <a:off x="1934831" y="2352404"/>
              <a:ext cx="308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04. </a:t>
              </a:r>
              <a:r>
                <a:rPr lang="zh-CN" altLang="en-US" sz="28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执行计划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BCA778B-7F54-4C1C-9F64-7F1935834203}"/>
                </a:ext>
              </a:extLst>
            </p:cNvPr>
            <p:cNvSpPr txBox="1"/>
            <p:nvPr/>
          </p:nvSpPr>
          <p:spPr>
            <a:xfrm>
              <a:off x="1934831" y="2826152"/>
              <a:ext cx="4089651" cy="3385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8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1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94842ED-60FD-4160-B59F-5E1738EE7268}"/>
              </a:ext>
            </a:extLst>
          </p:cNvPr>
          <p:cNvGrpSpPr/>
          <p:nvPr/>
        </p:nvGrpSpPr>
        <p:grpSpPr>
          <a:xfrm>
            <a:off x="1320300" y="2231614"/>
            <a:ext cx="9331115" cy="2960738"/>
            <a:chOff x="1320300" y="2231614"/>
            <a:chExt cx="9331115" cy="296073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0B3EFF-E1B8-4A07-8E83-91C01A0AE225}"/>
                </a:ext>
              </a:extLst>
            </p:cNvPr>
            <p:cNvCxnSpPr>
              <a:cxnSpLocks/>
              <a:stCxn id="17" idx="7"/>
              <a:endCxn id="18" idx="2"/>
            </p:cNvCxnSpPr>
            <p:nvPr/>
          </p:nvCxnSpPr>
          <p:spPr>
            <a:xfrm flipV="1">
              <a:off x="1320300" y="3809433"/>
              <a:ext cx="2065781" cy="137010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7AEB6F3-79A5-4B1C-BD56-1A4DFCB214BE}"/>
                </a:ext>
              </a:extLst>
            </p:cNvPr>
            <p:cNvCxnSpPr>
              <a:cxnSpLocks/>
              <a:stCxn id="18" idx="6"/>
              <a:endCxn id="19" idx="1"/>
            </p:cNvCxnSpPr>
            <p:nvPr/>
          </p:nvCxnSpPr>
          <p:spPr>
            <a:xfrm>
              <a:off x="3613474" y="3809433"/>
              <a:ext cx="1743197" cy="1382919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1B36AB3-30EF-4C48-A42E-C587A2C762FB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>
            <a:xfrm flipV="1">
              <a:off x="5517461" y="3928696"/>
              <a:ext cx="1517082" cy="1263656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42F3BE4-8463-45C2-B1C6-A746E519B4BE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9222737" y="2231614"/>
              <a:ext cx="1428678" cy="127135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58D8D2F-5F4A-473E-AFC1-0321BA58D229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228635" y="3583360"/>
              <a:ext cx="1800010" cy="264941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ïṩ1íḋè">
            <a:extLst>
              <a:ext uri="{FF2B5EF4-FFF2-40B4-BE49-F238E27FC236}">
                <a16:creationId xmlns:a16="http://schemas.microsoft.com/office/drawing/2014/main" id="{F04CE606-8BA1-4507-A44D-F4EF263ED521}"/>
              </a:ext>
            </a:extLst>
          </p:cNvPr>
          <p:cNvSpPr/>
          <p:nvPr/>
        </p:nvSpPr>
        <p:spPr>
          <a:xfrm>
            <a:off x="1126208" y="5146240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ṡļiďé">
            <a:extLst>
              <a:ext uri="{FF2B5EF4-FFF2-40B4-BE49-F238E27FC236}">
                <a16:creationId xmlns:a16="http://schemas.microsoft.com/office/drawing/2014/main" id="{DC55360D-0BA5-42BA-A65F-199B2B31F9F5}"/>
              </a:ext>
            </a:extLst>
          </p:cNvPr>
          <p:cNvSpPr/>
          <p:nvPr/>
        </p:nvSpPr>
        <p:spPr>
          <a:xfrm>
            <a:off x="3386081" y="3695737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îṥḻíďé">
            <a:extLst>
              <a:ext uri="{FF2B5EF4-FFF2-40B4-BE49-F238E27FC236}">
                <a16:creationId xmlns:a16="http://schemas.microsoft.com/office/drawing/2014/main" id="{42C85FAA-FBA7-4C3F-9CA5-529021C5ADCB}"/>
              </a:ext>
            </a:extLst>
          </p:cNvPr>
          <p:cNvSpPr/>
          <p:nvPr/>
        </p:nvSpPr>
        <p:spPr>
          <a:xfrm>
            <a:off x="5323370" y="5159051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îṧḷíḓé">
            <a:extLst>
              <a:ext uri="{FF2B5EF4-FFF2-40B4-BE49-F238E27FC236}">
                <a16:creationId xmlns:a16="http://schemas.microsoft.com/office/drawing/2014/main" id="{2DD4FA61-D0CC-448C-B127-75E7E345CEDE}"/>
              </a:ext>
            </a:extLst>
          </p:cNvPr>
          <p:cNvSpPr/>
          <p:nvPr/>
        </p:nvSpPr>
        <p:spPr>
          <a:xfrm>
            <a:off x="7001242" y="3734604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íṥļîḓe">
            <a:extLst>
              <a:ext uri="{FF2B5EF4-FFF2-40B4-BE49-F238E27FC236}">
                <a16:creationId xmlns:a16="http://schemas.microsoft.com/office/drawing/2014/main" id="{741D6C53-D999-4B8C-830A-6D3445CFB6A0}"/>
              </a:ext>
            </a:extLst>
          </p:cNvPr>
          <p:cNvSpPr/>
          <p:nvPr/>
        </p:nvSpPr>
        <p:spPr>
          <a:xfrm>
            <a:off x="9028645" y="3469663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íśľïḑè">
            <a:extLst>
              <a:ext uri="{FF2B5EF4-FFF2-40B4-BE49-F238E27FC236}">
                <a16:creationId xmlns:a16="http://schemas.microsoft.com/office/drawing/2014/main" id="{8FD52E72-19EF-4E2F-A4CB-030D110D5702}"/>
              </a:ext>
            </a:extLst>
          </p:cNvPr>
          <p:cNvSpPr/>
          <p:nvPr/>
        </p:nvSpPr>
        <p:spPr>
          <a:xfrm>
            <a:off x="10618114" y="2037522"/>
            <a:ext cx="227393" cy="227393"/>
          </a:xfrm>
          <a:prstGeom prst="ellips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C48C9B-7187-46EA-8797-ED0104373B14}"/>
              </a:ext>
            </a:extLst>
          </p:cNvPr>
          <p:cNvGrpSpPr/>
          <p:nvPr/>
        </p:nvGrpSpPr>
        <p:grpSpPr>
          <a:xfrm>
            <a:off x="1320087" y="5159051"/>
            <a:ext cx="2593058" cy="987621"/>
            <a:chOff x="1689253" y="2352404"/>
            <a:chExt cx="3103410" cy="9876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0F483ED-BD13-458D-B8F1-F395B6D9C97C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B937B5-3DCC-46E7-AD98-D19E1C2490E2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9AF4B04-DDC5-45A8-B364-A9634759A086}"/>
              </a:ext>
            </a:extLst>
          </p:cNvPr>
          <p:cNvGrpSpPr/>
          <p:nvPr/>
        </p:nvGrpSpPr>
        <p:grpSpPr>
          <a:xfrm>
            <a:off x="1890916" y="2455003"/>
            <a:ext cx="2593058" cy="987621"/>
            <a:chOff x="1689253" y="2352404"/>
            <a:chExt cx="3103410" cy="98762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47D582-501B-42D5-B954-F9FFB2D6E854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D6B7D94-C6CD-483D-A94B-CA3AF2622904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7ED9A86-1BD1-4EB2-9874-E016513381CE}"/>
              </a:ext>
            </a:extLst>
          </p:cNvPr>
          <p:cNvGrpSpPr/>
          <p:nvPr/>
        </p:nvGrpSpPr>
        <p:grpSpPr>
          <a:xfrm>
            <a:off x="5685799" y="5159051"/>
            <a:ext cx="2593058" cy="987621"/>
            <a:chOff x="1689253" y="2352404"/>
            <a:chExt cx="3103410" cy="9876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7F312BF-ED83-41F9-8B35-421D2E7A9C98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1289CCE-62C8-41BE-AD6B-C02793C03643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EADE0A7-2545-4649-8B81-14875B00A3F6}"/>
              </a:ext>
            </a:extLst>
          </p:cNvPr>
          <p:cNvGrpSpPr/>
          <p:nvPr/>
        </p:nvGrpSpPr>
        <p:grpSpPr>
          <a:xfrm>
            <a:off x="5195217" y="2455003"/>
            <a:ext cx="2593058" cy="987621"/>
            <a:chOff x="1689253" y="2352404"/>
            <a:chExt cx="3103410" cy="9876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2C7FBD-1249-44E0-8980-18C6698B9C80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1AE4F5F-2A9B-43C4-9379-CBDF70E69F8F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6241100-C4F1-492F-BD82-26251BA7DD2F}"/>
              </a:ext>
            </a:extLst>
          </p:cNvPr>
          <p:cNvGrpSpPr/>
          <p:nvPr/>
        </p:nvGrpSpPr>
        <p:grpSpPr>
          <a:xfrm>
            <a:off x="8278642" y="4000676"/>
            <a:ext cx="2593058" cy="987621"/>
            <a:chOff x="1689253" y="2352404"/>
            <a:chExt cx="3103410" cy="98762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76AA57-28A8-4D09-8813-2B248D833D7D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FEDAC4D-06E4-48DE-9790-DFC93C6C7BFB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CC8D0A8-CDBF-40A9-9B68-541605C86F73}"/>
              </a:ext>
            </a:extLst>
          </p:cNvPr>
          <p:cNvGrpSpPr/>
          <p:nvPr/>
        </p:nvGrpSpPr>
        <p:grpSpPr>
          <a:xfrm>
            <a:off x="7830964" y="1482948"/>
            <a:ext cx="2593058" cy="987621"/>
            <a:chOff x="1689253" y="2352404"/>
            <a:chExt cx="3103410" cy="987621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8B163E-2F51-4349-B06E-40CD7ED074BF}"/>
                </a:ext>
              </a:extLst>
            </p:cNvPr>
            <p:cNvSpPr txBox="1"/>
            <p:nvPr/>
          </p:nvSpPr>
          <p:spPr>
            <a:xfrm>
              <a:off x="2372430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F63A275-BB0E-4A44-ACBD-58B558C3D850}"/>
                </a:ext>
              </a:extLst>
            </p:cNvPr>
            <p:cNvSpPr txBox="1"/>
            <p:nvPr/>
          </p:nvSpPr>
          <p:spPr>
            <a:xfrm>
              <a:off x="1689253" y="2786027"/>
              <a:ext cx="3103410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8ECDE0F3-CA87-4285-8682-874AE9C9A143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F840BE3-C600-4BFB-9BD0-5355267ABA85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2F189E9-0781-45CF-9B81-448C58F10314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执行计划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C2271F3-28F0-46FC-94FE-F784755A259E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2722559">
            <a:off x="1400014" y="2182724"/>
            <a:ext cx="724527" cy="724527"/>
          </a:xfrm>
          <a:prstGeom prst="roundRect">
            <a:avLst/>
          </a:prstGeom>
          <a:solidFill>
            <a:srgbClr val="322CA3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ectangle 23"/>
          <p:cNvSpPr/>
          <p:nvPr/>
        </p:nvSpPr>
        <p:spPr>
          <a:xfrm rot="2722559">
            <a:off x="1395945" y="3520724"/>
            <a:ext cx="724527" cy="724527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Rectangle 38"/>
          <p:cNvSpPr/>
          <p:nvPr/>
        </p:nvSpPr>
        <p:spPr>
          <a:xfrm rot="2722559">
            <a:off x="1400014" y="4923756"/>
            <a:ext cx="724527" cy="724527"/>
          </a:xfrm>
          <a:prstGeom prst="roundRect">
            <a:avLst/>
          </a:prstGeom>
          <a:solidFill>
            <a:srgbClr val="322CA3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Rectangle 41"/>
          <p:cNvSpPr/>
          <p:nvPr/>
        </p:nvSpPr>
        <p:spPr>
          <a:xfrm rot="2722559">
            <a:off x="6533522" y="2182724"/>
            <a:ext cx="724527" cy="724527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5" name="Rectangle 44"/>
          <p:cNvSpPr/>
          <p:nvPr/>
        </p:nvSpPr>
        <p:spPr>
          <a:xfrm rot="2722559">
            <a:off x="6529454" y="3520724"/>
            <a:ext cx="724527" cy="724527"/>
          </a:xfrm>
          <a:prstGeom prst="roundRect">
            <a:avLst/>
          </a:prstGeom>
          <a:solidFill>
            <a:srgbClr val="322CA3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8" name="Rectangle 47"/>
          <p:cNvSpPr/>
          <p:nvPr/>
        </p:nvSpPr>
        <p:spPr>
          <a:xfrm rot="2722559">
            <a:off x="6533522" y="4923756"/>
            <a:ext cx="724527" cy="724527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9" name="Group 58"/>
          <p:cNvGrpSpPr/>
          <p:nvPr/>
        </p:nvGrpSpPr>
        <p:grpSpPr>
          <a:xfrm>
            <a:off x="1593212" y="2412272"/>
            <a:ext cx="338130" cy="265431"/>
            <a:chOff x="5348288" y="5818188"/>
            <a:chExt cx="1587500" cy="1246187"/>
          </a:xfrm>
        </p:grpSpPr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89143" y="3750272"/>
            <a:ext cx="338130" cy="265431"/>
            <a:chOff x="8366125" y="5818188"/>
            <a:chExt cx="1587500" cy="1246187"/>
          </a:xfrm>
        </p:grpSpPr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8366125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8366125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299 w 507"/>
                <a:gd name="T15" fmla="*/ 54 h 304"/>
                <a:gd name="T16" fmla="*/ 432 w 507"/>
                <a:gd name="T17" fmla="*/ 54 h 304"/>
                <a:gd name="T18" fmla="*/ 432 w 507"/>
                <a:gd name="T19" fmla="*/ 184 h 304"/>
                <a:gd name="T20" fmla="*/ 299 w 507"/>
                <a:gd name="T21" fmla="*/ 184 h 304"/>
                <a:gd name="T22" fmla="*/ 299 w 507"/>
                <a:gd name="T23" fmla="*/ 54 h 304"/>
                <a:gd name="T24" fmla="*/ 75 w 507"/>
                <a:gd name="T25" fmla="*/ 54 h 304"/>
                <a:gd name="T26" fmla="*/ 259 w 507"/>
                <a:gd name="T27" fmla="*/ 54 h 304"/>
                <a:gd name="T28" fmla="*/ 259 w 507"/>
                <a:gd name="T29" fmla="*/ 75 h 304"/>
                <a:gd name="T30" fmla="*/ 75 w 507"/>
                <a:gd name="T31" fmla="*/ 75 h 304"/>
                <a:gd name="T32" fmla="*/ 75 w 507"/>
                <a:gd name="T33" fmla="*/ 54 h 304"/>
                <a:gd name="T34" fmla="*/ 75 w 507"/>
                <a:gd name="T35" fmla="*/ 109 h 304"/>
                <a:gd name="T36" fmla="*/ 259 w 507"/>
                <a:gd name="T37" fmla="*/ 109 h 304"/>
                <a:gd name="T38" fmla="*/ 259 w 507"/>
                <a:gd name="T39" fmla="*/ 130 h 304"/>
                <a:gd name="T40" fmla="*/ 75 w 507"/>
                <a:gd name="T41" fmla="*/ 130 h 304"/>
                <a:gd name="T42" fmla="*/ 75 w 507"/>
                <a:gd name="T43" fmla="*/ 109 h 304"/>
                <a:gd name="T44" fmla="*/ 75 w 507"/>
                <a:gd name="T45" fmla="*/ 163 h 304"/>
                <a:gd name="T46" fmla="*/ 259 w 507"/>
                <a:gd name="T47" fmla="*/ 163 h 304"/>
                <a:gd name="T48" fmla="*/ 259 w 507"/>
                <a:gd name="T49" fmla="*/ 184 h 304"/>
                <a:gd name="T50" fmla="*/ 75 w 507"/>
                <a:gd name="T51" fmla="*/ 184 h 304"/>
                <a:gd name="T52" fmla="*/ 75 w 507"/>
                <a:gd name="T53" fmla="*/ 163 h 304"/>
                <a:gd name="T54" fmla="*/ 75 w 507"/>
                <a:gd name="T55" fmla="*/ 217 h 304"/>
                <a:gd name="T56" fmla="*/ 432 w 507"/>
                <a:gd name="T57" fmla="*/ 217 h 304"/>
                <a:gd name="T58" fmla="*/ 432 w 507"/>
                <a:gd name="T59" fmla="*/ 238 h 304"/>
                <a:gd name="T60" fmla="*/ 75 w 507"/>
                <a:gd name="T61" fmla="*/ 238 h 304"/>
                <a:gd name="T62" fmla="*/ 75 w 507"/>
                <a:gd name="T63" fmla="*/ 21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299" y="54"/>
                  </a:moveTo>
                  <a:cubicBezTo>
                    <a:pt x="432" y="54"/>
                    <a:pt x="432" y="54"/>
                    <a:pt x="432" y="54"/>
                  </a:cubicBezTo>
                  <a:cubicBezTo>
                    <a:pt x="432" y="184"/>
                    <a:pt x="432" y="184"/>
                    <a:pt x="432" y="184"/>
                  </a:cubicBezTo>
                  <a:cubicBezTo>
                    <a:pt x="299" y="184"/>
                    <a:pt x="299" y="184"/>
                    <a:pt x="299" y="184"/>
                  </a:cubicBezTo>
                  <a:lnTo>
                    <a:pt x="299" y="54"/>
                  </a:lnTo>
                  <a:close/>
                  <a:moveTo>
                    <a:pt x="75" y="54"/>
                  </a:moveTo>
                  <a:cubicBezTo>
                    <a:pt x="259" y="54"/>
                    <a:pt x="259" y="54"/>
                    <a:pt x="259" y="54"/>
                  </a:cubicBezTo>
                  <a:cubicBezTo>
                    <a:pt x="259" y="75"/>
                    <a:pt x="259" y="75"/>
                    <a:pt x="259" y="75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75" y="54"/>
                  </a:lnTo>
                  <a:close/>
                  <a:moveTo>
                    <a:pt x="75" y="109"/>
                  </a:moveTo>
                  <a:cubicBezTo>
                    <a:pt x="259" y="109"/>
                    <a:pt x="259" y="109"/>
                    <a:pt x="259" y="109"/>
                  </a:cubicBezTo>
                  <a:cubicBezTo>
                    <a:pt x="259" y="130"/>
                    <a:pt x="259" y="130"/>
                    <a:pt x="259" y="130"/>
                  </a:cubicBezTo>
                  <a:cubicBezTo>
                    <a:pt x="75" y="130"/>
                    <a:pt x="75" y="130"/>
                    <a:pt x="75" y="130"/>
                  </a:cubicBezTo>
                  <a:lnTo>
                    <a:pt x="75" y="109"/>
                  </a:lnTo>
                  <a:close/>
                  <a:moveTo>
                    <a:pt x="75" y="163"/>
                  </a:moveTo>
                  <a:cubicBezTo>
                    <a:pt x="259" y="163"/>
                    <a:pt x="259" y="163"/>
                    <a:pt x="259" y="163"/>
                  </a:cubicBezTo>
                  <a:cubicBezTo>
                    <a:pt x="259" y="184"/>
                    <a:pt x="259" y="184"/>
                    <a:pt x="259" y="184"/>
                  </a:cubicBezTo>
                  <a:cubicBezTo>
                    <a:pt x="75" y="184"/>
                    <a:pt x="75" y="184"/>
                    <a:pt x="75" y="184"/>
                  </a:cubicBezTo>
                  <a:lnTo>
                    <a:pt x="75" y="163"/>
                  </a:lnTo>
                  <a:close/>
                  <a:moveTo>
                    <a:pt x="75" y="217"/>
                  </a:moveTo>
                  <a:cubicBezTo>
                    <a:pt x="432" y="217"/>
                    <a:pt x="432" y="217"/>
                    <a:pt x="432" y="217"/>
                  </a:cubicBezTo>
                  <a:cubicBezTo>
                    <a:pt x="432" y="238"/>
                    <a:pt x="432" y="238"/>
                    <a:pt x="432" y="238"/>
                  </a:cubicBezTo>
                  <a:cubicBezTo>
                    <a:pt x="75" y="238"/>
                    <a:pt x="75" y="238"/>
                    <a:pt x="75" y="238"/>
                  </a:cubicBezTo>
                  <a:lnTo>
                    <a:pt x="75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593212" y="5153304"/>
            <a:ext cx="338130" cy="265431"/>
            <a:chOff x="11385550" y="5818188"/>
            <a:chExt cx="1587500" cy="1246187"/>
          </a:xfrm>
        </p:grpSpPr>
        <p:sp>
          <p:nvSpPr>
            <p:cNvPr id="67" name="Freeform 15"/>
            <p:cNvSpPr>
              <a:spLocks noEditPoints="1"/>
            </p:cNvSpPr>
            <p:nvPr/>
          </p:nvSpPr>
          <p:spPr bwMode="auto">
            <a:xfrm>
              <a:off x="11385550" y="5818188"/>
              <a:ext cx="1587500" cy="263525"/>
            </a:xfrm>
            <a:custGeom>
              <a:avLst/>
              <a:gdLst>
                <a:gd name="T0" fmla="*/ 470 w 507"/>
                <a:gd name="T1" fmla="*/ 0 h 84"/>
                <a:gd name="T2" fmla="*/ 36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0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1 w 507"/>
                <a:gd name="T21" fmla="*/ 46 h 84"/>
                <a:gd name="T22" fmla="*/ 49 w 507"/>
                <a:gd name="T23" fmla="*/ 59 h 84"/>
                <a:gd name="T24" fmla="*/ 99 w 507"/>
                <a:gd name="T25" fmla="*/ 59 h 84"/>
                <a:gd name="T26" fmla="*/ 87 w 507"/>
                <a:gd name="T27" fmla="*/ 46 h 84"/>
                <a:gd name="T28" fmla="*/ 99 w 507"/>
                <a:gd name="T29" fmla="*/ 33 h 84"/>
                <a:gd name="T30" fmla="*/ 112 w 507"/>
                <a:gd name="T31" fmla="*/ 46 h 84"/>
                <a:gd name="T32" fmla="*/ 99 w 507"/>
                <a:gd name="T33" fmla="*/ 59 h 84"/>
                <a:gd name="T34" fmla="*/ 150 w 507"/>
                <a:gd name="T35" fmla="*/ 59 h 84"/>
                <a:gd name="T36" fmla="*/ 137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0" y="0"/>
                    <a:pt x="470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1" y="39"/>
                    <a:pt x="61" y="46"/>
                  </a:cubicBezTo>
                  <a:cubicBezTo>
                    <a:pt x="61" y="53"/>
                    <a:pt x="56" y="59"/>
                    <a:pt x="49" y="59"/>
                  </a:cubicBezTo>
                  <a:close/>
                  <a:moveTo>
                    <a:pt x="99" y="59"/>
                  </a:moveTo>
                  <a:cubicBezTo>
                    <a:pt x="92" y="59"/>
                    <a:pt x="87" y="53"/>
                    <a:pt x="87" y="46"/>
                  </a:cubicBezTo>
                  <a:cubicBezTo>
                    <a:pt x="87" y="39"/>
                    <a:pt x="92" y="33"/>
                    <a:pt x="99" y="33"/>
                  </a:cubicBezTo>
                  <a:cubicBezTo>
                    <a:pt x="106" y="33"/>
                    <a:pt x="112" y="39"/>
                    <a:pt x="112" y="46"/>
                  </a:cubicBezTo>
                  <a:cubicBezTo>
                    <a:pt x="112" y="53"/>
                    <a:pt x="106" y="59"/>
                    <a:pt x="99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7" y="53"/>
                    <a:pt x="137" y="46"/>
                  </a:cubicBezTo>
                  <a:cubicBezTo>
                    <a:pt x="137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8" name="Freeform 16"/>
            <p:cNvSpPr>
              <a:spLocks noEditPoints="1"/>
            </p:cNvSpPr>
            <p:nvPr/>
          </p:nvSpPr>
          <p:spPr bwMode="auto">
            <a:xfrm>
              <a:off x="113855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6 w 507"/>
                <a:gd name="T3" fmla="*/ 304 h 304"/>
                <a:gd name="T4" fmla="*/ 470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61 w 507"/>
                <a:gd name="T15" fmla="*/ 136 h 304"/>
                <a:gd name="T16" fmla="*/ 166 w 507"/>
                <a:gd name="T17" fmla="*/ 131 h 304"/>
                <a:gd name="T18" fmla="*/ 169 w 507"/>
                <a:gd name="T19" fmla="*/ 131 h 304"/>
                <a:gd name="T20" fmla="*/ 179 w 507"/>
                <a:gd name="T21" fmla="*/ 108 h 304"/>
                <a:gd name="T22" fmla="*/ 177 w 507"/>
                <a:gd name="T23" fmla="*/ 106 h 304"/>
                <a:gd name="T24" fmla="*/ 177 w 507"/>
                <a:gd name="T25" fmla="*/ 98 h 304"/>
                <a:gd name="T26" fmla="*/ 200 w 507"/>
                <a:gd name="T27" fmla="*/ 75 h 304"/>
                <a:gd name="T28" fmla="*/ 207 w 507"/>
                <a:gd name="T29" fmla="*/ 75 h 304"/>
                <a:gd name="T30" fmla="*/ 209 w 507"/>
                <a:gd name="T31" fmla="*/ 77 h 304"/>
                <a:gd name="T32" fmla="*/ 232 w 507"/>
                <a:gd name="T33" fmla="*/ 68 h 304"/>
                <a:gd name="T34" fmla="*/ 232 w 507"/>
                <a:gd name="T35" fmla="*/ 65 h 304"/>
                <a:gd name="T36" fmla="*/ 237 w 507"/>
                <a:gd name="T37" fmla="*/ 60 h 304"/>
                <a:gd name="T38" fmla="*/ 269 w 507"/>
                <a:gd name="T39" fmla="*/ 60 h 304"/>
                <a:gd name="T40" fmla="*/ 275 w 507"/>
                <a:gd name="T41" fmla="*/ 65 h 304"/>
                <a:gd name="T42" fmla="*/ 275 w 507"/>
                <a:gd name="T43" fmla="*/ 68 h 304"/>
                <a:gd name="T44" fmla="*/ 297 w 507"/>
                <a:gd name="T45" fmla="*/ 77 h 304"/>
                <a:gd name="T46" fmla="*/ 299 w 507"/>
                <a:gd name="T47" fmla="*/ 75 h 304"/>
                <a:gd name="T48" fmla="*/ 307 w 507"/>
                <a:gd name="T49" fmla="*/ 75 h 304"/>
                <a:gd name="T50" fmla="*/ 330 w 507"/>
                <a:gd name="T51" fmla="*/ 98 h 304"/>
                <a:gd name="T52" fmla="*/ 330 w 507"/>
                <a:gd name="T53" fmla="*/ 106 h 304"/>
                <a:gd name="T54" fmla="*/ 328 w 507"/>
                <a:gd name="T55" fmla="*/ 108 h 304"/>
                <a:gd name="T56" fmla="*/ 337 w 507"/>
                <a:gd name="T57" fmla="*/ 131 h 304"/>
                <a:gd name="T58" fmla="*/ 340 w 507"/>
                <a:gd name="T59" fmla="*/ 131 h 304"/>
                <a:gd name="T60" fmla="*/ 345 w 507"/>
                <a:gd name="T61" fmla="*/ 136 h 304"/>
                <a:gd name="T62" fmla="*/ 345 w 507"/>
                <a:gd name="T63" fmla="*/ 168 h 304"/>
                <a:gd name="T64" fmla="*/ 340 w 507"/>
                <a:gd name="T65" fmla="*/ 173 h 304"/>
                <a:gd name="T66" fmla="*/ 337 w 507"/>
                <a:gd name="T67" fmla="*/ 173 h 304"/>
                <a:gd name="T68" fmla="*/ 328 w 507"/>
                <a:gd name="T69" fmla="*/ 196 h 304"/>
                <a:gd name="T70" fmla="*/ 330 w 507"/>
                <a:gd name="T71" fmla="*/ 198 h 304"/>
                <a:gd name="T72" fmla="*/ 330 w 507"/>
                <a:gd name="T73" fmla="*/ 206 h 304"/>
                <a:gd name="T74" fmla="*/ 307 w 507"/>
                <a:gd name="T75" fmla="*/ 229 h 304"/>
                <a:gd name="T76" fmla="*/ 299 w 507"/>
                <a:gd name="T77" fmla="*/ 229 h 304"/>
                <a:gd name="T78" fmla="*/ 297 w 507"/>
                <a:gd name="T79" fmla="*/ 226 h 304"/>
                <a:gd name="T80" fmla="*/ 275 w 507"/>
                <a:gd name="T81" fmla="*/ 236 h 304"/>
                <a:gd name="T82" fmla="*/ 275 w 507"/>
                <a:gd name="T83" fmla="*/ 239 h 304"/>
                <a:gd name="T84" fmla="*/ 269 w 507"/>
                <a:gd name="T85" fmla="*/ 244 h 304"/>
                <a:gd name="T86" fmla="*/ 237 w 507"/>
                <a:gd name="T87" fmla="*/ 244 h 304"/>
                <a:gd name="T88" fmla="*/ 232 w 507"/>
                <a:gd name="T89" fmla="*/ 239 h 304"/>
                <a:gd name="T90" fmla="*/ 232 w 507"/>
                <a:gd name="T91" fmla="*/ 236 h 304"/>
                <a:gd name="T92" fmla="*/ 209 w 507"/>
                <a:gd name="T93" fmla="*/ 226 h 304"/>
                <a:gd name="T94" fmla="*/ 207 w 507"/>
                <a:gd name="T95" fmla="*/ 229 h 304"/>
                <a:gd name="T96" fmla="*/ 200 w 507"/>
                <a:gd name="T97" fmla="*/ 229 h 304"/>
                <a:gd name="T98" fmla="*/ 177 w 507"/>
                <a:gd name="T99" fmla="*/ 206 h 304"/>
                <a:gd name="T100" fmla="*/ 177 w 507"/>
                <a:gd name="T101" fmla="*/ 198 h 304"/>
                <a:gd name="T102" fmla="*/ 179 w 507"/>
                <a:gd name="T103" fmla="*/ 196 h 304"/>
                <a:gd name="T104" fmla="*/ 169 w 507"/>
                <a:gd name="T105" fmla="*/ 173 h 304"/>
                <a:gd name="T106" fmla="*/ 166 w 507"/>
                <a:gd name="T107" fmla="*/ 173 h 304"/>
                <a:gd name="T108" fmla="*/ 161 w 507"/>
                <a:gd name="T109" fmla="*/ 168 h 304"/>
                <a:gd name="T110" fmla="*/ 161 w 507"/>
                <a:gd name="T111" fmla="*/ 13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6" y="304"/>
                    <a:pt x="36" y="304"/>
                  </a:cubicBezTo>
                  <a:cubicBezTo>
                    <a:pt x="470" y="304"/>
                    <a:pt x="470" y="304"/>
                    <a:pt x="470" y="304"/>
                  </a:cubicBezTo>
                  <a:cubicBezTo>
                    <a:pt x="490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61" y="136"/>
                  </a:moveTo>
                  <a:cubicBezTo>
                    <a:pt x="161" y="133"/>
                    <a:pt x="163" y="131"/>
                    <a:pt x="166" y="131"/>
                  </a:cubicBezTo>
                  <a:cubicBezTo>
                    <a:pt x="169" y="131"/>
                    <a:pt x="169" y="131"/>
                    <a:pt x="169" y="131"/>
                  </a:cubicBezTo>
                  <a:cubicBezTo>
                    <a:pt x="171" y="122"/>
                    <a:pt x="175" y="115"/>
                    <a:pt x="179" y="108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5" y="104"/>
                    <a:pt x="175" y="100"/>
                    <a:pt x="177" y="98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2" y="73"/>
                    <a:pt x="205" y="73"/>
                    <a:pt x="207" y="75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6" y="73"/>
                    <a:pt x="224" y="70"/>
                    <a:pt x="232" y="68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62"/>
                    <a:pt x="234" y="60"/>
                    <a:pt x="237" y="60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72" y="60"/>
                    <a:pt x="275" y="62"/>
                    <a:pt x="275" y="65"/>
                  </a:cubicBezTo>
                  <a:cubicBezTo>
                    <a:pt x="275" y="68"/>
                    <a:pt x="275" y="68"/>
                    <a:pt x="275" y="68"/>
                  </a:cubicBezTo>
                  <a:cubicBezTo>
                    <a:pt x="283" y="70"/>
                    <a:pt x="290" y="73"/>
                    <a:pt x="297" y="77"/>
                  </a:cubicBezTo>
                  <a:cubicBezTo>
                    <a:pt x="299" y="75"/>
                    <a:pt x="299" y="75"/>
                    <a:pt x="299" y="75"/>
                  </a:cubicBezTo>
                  <a:cubicBezTo>
                    <a:pt x="301" y="73"/>
                    <a:pt x="305" y="73"/>
                    <a:pt x="307" y="75"/>
                  </a:cubicBezTo>
                  <a:cubicBezTo>
                    <a:pt x="330" y="98"/>
                    <a:pt x="330" y="98"/>
                    <a:pt x="330" y="98"/>
                  </a:cubicBezTo>
                  <a:cubicBezTo>
                    <a:pt x="332" y="100"/>
                    <a:pt x="332" y="104"/>
                    <a:pt x="330" y="106"/>
                  </a:cubicBezTo>
                  <a:cubicBezTo>
                    <a:pt x="328" y="108"/>
                    <a:pt x="328" y="108"/>
                    <a:pt x="328" y="108"/>
                  </a:cubicBezTo>
                  <a:cubicBezTo>
                    <a:pt x="332" y="115"/>
                    <a:pt x="335" y="122"/>
                    <a:pt x="337" y="131"/>
                  </a:cubicBezTo>
                  <a:cubicBezTo>
                    <a:pt x="340" y="131"/>
                    <a:pt x="340" y="131"/>
                    <a:pt x="340" y="131"/>
                  </a:cubicBezTo>
                  <a:cubicBezTo>
                    <a:pt x="343" y="131"/>
                    <a:pt x="345" y="133"/>
                    <a:pt x="345" y="136"/>
                  </a:cubicBezTo>
                  <a:cubicBezTo>
                    <a:pt x="345" y="168"/>
                    <a:pt x="345" y="168"/>
                    <a:pt x="345" y="168"/>
                  </a:cubicBezTo>
                  <a:cubicBezTo>
                    <a:pt x="345" y="171"/>
                    <a:pt x="343" y="173"/>
                    <a:pt x="340" y="173"/>
                  </a:cubicBezTo>
                  <a:cubicBezTo>
                    <a:pt x="337" y="173"/>
                    <a:pt x="337" y="173"/>
                    <a:pt x="337" y="173"/>
                  </a:cubicBezTo>
                  <a:cubicBezTo>
                    <a:pt x="335" y="182"/>
                    <a:pt x="332" y="189"/>
                    <a:pt x="328" y="196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2" y="200"/>
                    <a:pt x="332" y="204"/>
                    <a:pt x="330" y="206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5" y="231"/>
                    <a:pt x="301" y="231"/>
                    <a:pt x="299" y="229"/>
                  </a:cubicBezTo>
                  <a:cubicBezTo>
                    <a:pt x="297" y="226"/>
                    <a:pt x="297" y="226"/>
                    <a:pt x="297" y="226"/>
                  </a:cubicBezTo>
                  <a:cubicBezTo>
                    <a:pt x="290" y="231"/>
                    <a:pt x="283" y="234"/>
                    <a:pt x="275" y="236"/>
                  </a:cubicBezTo>
                  <a:cubicBezTo>
                    <a:pt x="275" y="239"/>
                    <a:pt x="275" y="239"/>
                    <a:pt x="275" y="239"/>
                  </a:cubicBezTo>
                  <a:cubicBezTo>
                    <a:pt x="275" y="242"/>
                    <a:pt x="272" y="244"/>
                    <a:pt x="269" y="244"/>
                  </a:cubicBezTo>
                  <a:cubicBezTo>
                    <a:pt x="237" y="244"/>
                    <a:pt x="237" y="244"/>
                    <a:pt x="237" y="244"/>
                  </a:cubicBezTo>
                  <a:cubicBezTo>
                    <a:pt x="234" y="244"/>
                    <a:pt x="232" y="242"/>
                    <a:pt x="232" y="239"/>
                  </a:cubicBezTo>
                  <a:cubicBezTo>
                    <a:pt x="232" y="236"/>
                    <a:pt x="232" y="236"/>
                    <a:pt x="232" y="236"/>
                  </a:cubicBezTo>
                  <a:cubicBezTo>
                    <a:pt x="224" y="234"/>
                    <a:pt x="216" y="231"/>
                    <a:pt x="209" y="226"/>
                  </a:cubicBezTo>
                  <a:cubicBezTo>
                    <a:pt x="207" y="229"/>
                    <a:pt x="207" y="229"/>
                    <a:pt x="207" y="229"/>
                  </a:cubicBezTo>
                  <a:cubicBezTo>
                    <a:pt x="205" y="231"/>
                    <a:pt x="202" y="231"/>
                    <a:pt x="200" y="229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4"/>
                    <a:pt x="175" y="200"/>
                    <a:pt x="177" y="198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5" y="189"/>
                    <a:pt x="171" y="182"/>
                    <a:pt x="169" y="173"/>
                  </a:cubicBezTo>
                  <a:cubicBezTo>
                    <a:pt x="166" y="173"/>
                    <a:pt x="166" y="173"/>
                    <a:pt x="166" y="173"/>
                  </a:cubicBezTo>
                  <a:cubicBezTo>
                    <a:pt x="163" y="173"/>
                    <a:pt x="161" y="171"/>
                    <a:pt x="161" y="168"/>
                  </a:cubicBezTo>
                  <a:lnTo>
                    <a:pt x="161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9" name="Freeform 17"/>
            <p:cNvSpPr>
              <a:spLocks noEditPoints="1"/>
            </p:cNvSpPr>
            <p:nvPr/>
          </p:nvSpPr>
          <p:spPr bwMode="auto">
            <a:xfrm>
              <a:off x="12049125" y="6453188"/>
              <a:ext cx="261937" cy="260350"/>
            </a:xfrm>
            <a:custGeom>
              <a:avLst/>
              <a:gdLst>
                <a:gd name="T0" fmla="*/ 42 w 84"/>
                <a:gd name="T1" fmla="*/ 83 h 83"/>
                <a:gd name="T2" fmla="*/ 84 w 84"/>
                <a:gd name="T3" fmla="*/ 42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42 w 84"/>
                <a:gd name="T11" fmla="*/ 31 h 83"/>
                <a:gd name="T12" fmla="*/ 53 w 84"/>
                <a:gd name="T13" fmla="*/ 42 h 83"/>
                <a:gd name="T14" fmla="*/ 42 w 84"/>
                <a:gd name="T15" fmla="*/ 53 h 83"/>
                <a:gd name="T16" fmla="*/ 31 w 84"/>
                <a:gd name="T17" fmla="*/ 42 h 83"/>
                <a:gd name="T18" fmla="*/ 42 w 84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3">
                  <a:moveTo>
                    <a:pt x="42" y="83"/>
                  </a:moveTo>
                  <a:cubicBezTo>
                    <a:pt x="65" y="83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lose/>
                  <a:moveTo>
                    <a:pt x="42" y="31"/>
                  </a:moveTo>
                  <a:cubicBezTo>
                    <a:pt x="48" y="31"/>
                    <a:pt x="53" y="36"/>
                    <a:pt x="53" y="42"/>
                  </a:cubicBezTo>
                  <a:cubicBezTo>
                    <a:pt x="53" y="48"/>
                    <a:pt x="48" y="53"/>
                    <a:pt x="42" y="53"/>
                  </a:cubicBezTo>
                  <a:cubicBezTo>
                    <a:pt x="36" y="53"/>
                    <a:pt x="31" y="48"/>
                    <a:pt x="31" y="42"/>
                  </a:cubicBezTo>
                  <a:cubicBezTo>
                    <a:pt x="31" y="36"/>
                    <a:pt x="36" y="31"/>
                    <a:pt x="42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726720" y="2412272"/>
            <a:ext cx="338130" cy="265431"/>
            <a:chOff x="14400213" y="5818188"/>
            <a:chExt cx="1587500" cy="1246187"/>
          </a:xfrm>
        </p:grpSpPr>
        <p:sp>
          <p:nvSpPr>
            <p:cNvPr id="71" name="Freeform 18"/>
            <p:cNvSpPr>
              <a:spLocks noEditPoints="1"/>
            </p:cNvSpPr>
            <p:nvPr/>
          </p:nvSpPr>
          <p:spPr bwMode="auto">
            <a:xfrm>
              <a:off x="14400213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7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7" y="53"/>
                    <a:pt x="37" y="46"/>
                  </a:cubicBezTo>
                  <a:cubicBezTo>
                    <a:pt x="37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2" name="Freeform 19"/>
            <p:cNvSpPr>
              <a:spLocks noEditPoints="1"/>
            </p:cNvSpPr>
            <p:nvPr/>
          </p:nvSpPr>
          <p:spPr bwMode="auto">
            <a:xfrm>
              <a:off x="14400213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315 w 507"/>
                <a:gd name="T15" fmla="*/ 163 h 304"/>
                <a:gd name="T16" fmla="*/ 374 w 507"/>
                <a:gd name="T17" fmla="*/ 163 h 304"/>
                <a:gd name="T18" fmla="*/ 374 w 507"/>
                <a:gd name="T19" fmla="*/ 257 h 304"/>
                <a:gd name="T20" fmla="*/ 315 w 507"/>
                <a:gd name="T21" fmla="*/ 257 h 304"/>
                <a:gd name="T22" fmla="*/ 315 w 507"/>
                <a:gd name="T23" fmla="*/ 163 h 304"/>
                <a:gd name="T24" fmla="*/ 224 w 507"/>
                <a:gd name="T25" fmla="*/ 122 h 304"/>
                <a:gd name="T26" fmla="*/ 283 w 507"/>
                <a:gd name="T27" fmla="*/ 122 h 304"/>
                <a:gd name="T28" fmla="*/ 283 w 507"/>
                <a:gd name="T29" fmla="*/ 257 h 304"/>
                <a:gd name="T30" fmla="*/ 224 w 507"/>
                <a:gd name="T31" fmla="*/ 257 h 304"/>
                <a:gd name="T32" fmla="*/ 224 w 507"/>
                <a:gd name="T33" fmla="*/ 122 h 304"/>
                <a:gd name="T34" fmla="*/ 133 w 507"/>
                <a:gd name="T35" fmla="*/ 62 h 304"/>
                <a:gd name="T36" fmla="*/ 192 w 507"/>
                <a:gd name="T37" fmla="*/ 62 h 304"/>
                <a:gd name="T38" fmla="*/ 192 w 507"/>
                <a:gd name="T39" fmla="*/ 257 h 304"/>
                <a:gd name="T40" fmla="*/ 133 w 507"/>
                <a:gd name="T41" fmla="*/ 257 h 304"/>
                <a:gd name="T42" fmla="*/ 133 w 507"/>
                <a:gd name="T43" fmla="*/ 6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315" y="163"/>
                  </a:moveTo>
                  <a:cubicBezTo>
                    <a:pt x="374" y="163"/>
                    <a:pt x="374" y="163"/>
                    <a:pt x="374" y="163"/>
                  </a:cubicBezTo>
                  <a:cubicBezTo>
                    <a:pt x="374" y="257"/>
                    <a:pt x="374" y="257"/>
                    <a:pt x="374" y="257"/>
                  </a:cubicBezTo>
                  <a:cubicBezTo>
                    <a:pt x="315" y="257"/>
                    <a:pt x="315" y="257"/>
                    <a:pt x="315" y="257"/>
                  </a:cubicBezTo>
                  <a:lnTo>
                    <a:pt x="315" y="163"/>
                  </a:lnTo>
                  <a:close/>
                  <a:moveTo>
                    <a:pt x="224" y="122"/>
                  </a:moveTo>
                  <a:cubicBezTo>
                    <a:pt x="283" y="122"/>
                    <a:pt x="283" y="122"/>
                    <a:pt x="283" y="122"/>
                  </a:cubicBezTo>
                  <a:cubicBezTo>
                    <a:pt x="283" y="257"/>
                    <a:pt x="283" y="257"/>
                    <a:pt x="283" y="257"/>
                  </a:cubicBezTo>
                  <a:cubicBezTo>
                    <a:pt x="224" y="257"/>
                    <a:pt x="224" y="257"/>
                    <a:pt x="224" y="257"/>
                  </a:cubicBezTo>
                  <a:lnTo>
                    <a:pt x="224" y="122"/>
                  </a:lnTo>
                  <a:close/>
                  <a:moveTo>
                    <a:pt x="133" y="62"/>
                  </a:moveTo>
                  <a:cubicBezTo>
                    <a:pt x="192" y="62"/>
                    <a:pt x="192" y="62"/>
                    <a:pt x="192" y="62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133" y="257"/>
                    <a:pt x="133" y="257"/>
                    <a:pt x="133" y="257"/>
                  </a:cubicBezTo>
                  <a:lnTo>
                    <a:pt x="133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722652" y="3750272"/>
            <a:ext cx="338130" cy="265431"/>
            <a:chOff x="17418050" y="5818188"/>
            <a:chExt cx="1587500" cy="1246187"/>
          </a:xfrm>
        </p:grpSpPr>
        <p:sp>
          <p:nvSpPr>
            <p:cNvPr id="74" name="Freeform 20"/>
            <p:cNvSpPr>
              <a:spLocks noEditPoints="1"/>
            </p:cNvSpPr>
            <p:nvPr/>
          </p:nvSpPr>
          <p:spPr bwMode="auto">
            <a:xfrm>
              <a:off x="17418050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2 w 507"/>
                <a:gd name="T31" fmla="*/ 46 h 84"/>
                <a:gd name="T32" fmla="*/ 100 w 507"/>
                <a:gd name="T33" fmla="*/ 59 h 84"/>
                <a:gd name="T34" fmla="*/ 150 w 507"/>
                <a:gd name="T35" fmla="*/ 59 h 84"/>
                <a:gd name="T36" fmla="*/ 138 w 507"/>
                <a:gd name="T37" fmla="*/ 46 h 84"/>
                <a:gd name="T38" fmla="*/ 150 w 507"/>
                <a:gd name="T39" fmla="*/ 33 h 84"/>
                <a:gd name="T40" fmla="*/ 163 w 507"/>
                <a:gd name="T41" fmla="*/ 46 h 84"/>
                <a:gd name="T42" fmla="*/ 150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2" y="39"/>
                    <a:pt x="112" y="46"/>
                  </a:cubicBezTo>
                  <a:cubicBezTo>
                    <a:pt x="112" y="53"/>
                    <a:pt x="107" y="59"/>
                    <a:pt x="100" y="59"/>
                  </a:cubicBezTo>
                  <a:close/>
                  <a:moveTo>
                    <a:pt x="150" y="59"/>
                  </a:moveTo>
                  <a:cubicBezTo>
                    <a:pt x="143" y="59"/>
                    <a:pt x="138" y="53"/>
                    <a:pt x="138" y="46"/>
                  </a:cubicBezTo>
                  <a:cubicBezTo>
                    <a:pt x="138" y="39"/>
                    <a:pt x="143" y="33"/>
                    <a:pt x="150" y="33"/>
                  </a:cubicBezTo>
                  <a:cubicBezTo>
                    <a:pt x="157" y="33"/>
                    <a:pt x="163" y="39"/>
                    <a:pt x="163" y="46"/>
                  </a:cubicBezTo>
                  <a:cubicBezTo>
                    <a:pt x="163" y="53"/>
                    <a:pt x="157" y="59"/>
                    <a:pt x="15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18113375" y="6623050"/>
              <a:ext cx="198437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18383250" y="6384925"/>
              <a:ext cx="160337" cy="15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7" name="Freeform 23"/>
            <p:cNvSpPr>
              <a:spLocks noEditPoints="1"/>
            </p:cNvSpPr>
            <p:nvPr/>
          </p:nvSpPr>
          <p:spPr bwMode="auto">
            <a:xfrm>
              <a:off x="17418050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55 w 507"/>
                <a:gd name="T15" fmla="*/ 52 h 304"/>
                <a:gd name="T16" fmla="*/ 199 w 507"/>
                <a:gd name="T17" fmla="*/ 96 h 304"/>
                <a:gd name="T18" fmla="*/ 193 w 507"/>
                <a:gd name="T19" fmla="*/ 119 h 304"/>
                <a:gd name="T20" fmla="*/ 224 w 507"/>
                <a:gd name="T21" fmla="*/ 151 h 304"/>
                <a:gd name="T22" fmla="*/ 253 w 507"/>
                <a:gd name="T23" fmla="*/ 142 h 304"/>
                <a:gd name="T24" fmla="*/ 283 w 507"/>
                <a:gd name="T25" fmla="*/ 151 h 304"/>
                <a:gd name="T26" fmla="*/ 295 w 507"/>
                <a:gd name="T27" fmla="*/ 139 h 304"/>
                <a:gd name="T28" fmla="*/ 287 w 507"/>
                <a:gd name="T29" fmla="*/ 112 h 304"/>
                <a:gd name="T30" fmla="*/ 333 w 507"/>
                <a:gd name="T31" fmla="*/ 66 h 304"/>
                <a:gd name="T32" fmla="*/ 379 w 507"/>
                <a:gd name="T33" fmla="*/ 112 h 304"/>
                <a:gd name="T34" fmla="*/ 333 w 507"/>
                <a:gd name="T35" fmla="*/ 158 h 304"/>
                <a:gd name="T36" fmla="*/ 311 w 507"/>
                <a:gd name="T37" fmla="*/ 153 h 304"/>
                <a:gd name="T38" fmla="*/ 297 w 507"/>
                <a:gd name="T39" fmla="*/ 166 h 304"/>
                <a:gd name="T40" fmla="*/ 306 w 507"/>
                <a:gd name="T41" fmla="*/ 195 h 304"/>
                <a:gd name="T42" fmla="*/ 253 w 507"/>
                <a:gd name="T43" fmla="*/ 247 h 304"/>
                <a:gd name="T44" fmla="*/ 201 w 507"/>
                <a:gd name="T45" fmla="*/ 195 h 304"/>
                <a:gd name="T46" fmla="*/ 210 w 507"/>
                <a:gd name="T47" fmla="*/ 166 h 304"/>
                <a:gd name="T48" fmla="*/ 178 w 507"/>
                <a:gd name="T49" fmla="*/ 134 h 304"/>
                <a:gd name="T50" fmla="*/ 155 w 507"/>
                <a:gd name="T51" fmla="*/ 141 h 304"/>
                <a:gd name="T52" fmla="*/ 110 w 507"/>
                <a:gd name="T53" fmla="*/ 96 h 304"/>
                <a:gd name="T54" fmla="*/ 155 w 507"/>
                <a:gd name="T55" fmla="*/ 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55" y="52"/>
                  </a:moveTo>
                  <a:cubicBezTo>
                    <a:pt x="179" y="52"/>
                    <a:pt x="199" y="72"/>
                    <a:pt x="199" y="96"/>
                  </a:cubicBezTo>
                  <a:cubicBezTo>
                    <a:pt x="199" y="105"/>
                    <a:pt x="197" y="113"/>
                    <a:pt x="193" y="119"/>
                  </a:cubicBezTo>
                  <a:cubicBezTo>
                    <a:pt x="224" y="151"/>
                    <a:pt x="224" y="151"/>
                    <a:pt x="224" y="151"/>
                  </a:cubicBezTo>
                  <a:cubicBezTo>
                    <a:pt x="233" y="146"/>
                    <a:pt x="243" y="142"/>
                    <a:pt x="253" y="142"/>
                  </a:cubicBezTo>
                  <a:cubicBezTo>
                    <a:pt x="264" y="142"/>
                    <a:pt x="274" y="146"/>
                    <a:pt x="283" y="151"/>
                  </a:cubicBezTo>
                  <a:cubicBezTo>
                    <a:pt x="295" y="139"/>
                    <a:pt x="295" y="139"/>
                    <a:pt x="295" y="139"/>
                  </a:cubicBezTo>
                  <a:cubicBezTo>
                    <a:pt x="290" y="131"/>
                    <a:pt x="287" y="122"/>
                    <a:pt x="287" y="112"/>
                  </a:cubicBezTo>
                  <a:cubicBezTo>
                    <a:pt x="287" y="87"/>
                    <a:pt x="308" y="66"/>
                    <a:pt x="333" y="66"/>
                  </a:cubicBezTo>
                  <a:cubicBezTo>
                    <a:pt x="359" y="66"/>
                    <a:pt x="379" y="87"/>
                    <a:pt x="379" y="112"/>
                  </a:cubicBezTo>
                  <a:cubicBezTo>
                    <a:pt x="379" y="138"/>
                    <a:pt x="359" y="158"/>
                    <a:pt x="333" y="158"/>
                  </a:cubicBezTo>
                  <a:cubicBezTo>
                    <a:pt x="325" y="158"/>
                    <a:pt x="317" y="156"/>
                    <a:pt x="311" y="153"/>
                  </a:cubicBezTo>
                  <a:cubicBezTo>
                    <a:pt x="297" y="166"/>
                    <a:pt x="297" y="166"/>
                    <a:pt x="297" y="166"/>
                  </a:cubicBezTo>
                  <a:cubicBezTo>
                    <a:pt x="303" y="174"/>
                    <a:pt x="306" y="184"/>
                    <a:pt x="306" y="195"/>
                  </a:cubicBezTo>
                  <a:cubicBezTo>
                    <a:pt x="306" y="224"/>
                    <a:pt x="282" y="247"/>
                    <a:pt x="253" y="247"/>
                  </a:cubicBezTo>
                  <a:cubicBezTo>
                    <a:pt x="225" y="247"/>
                    <a:pt x="201" y="224"/>
                    <a:pt x="201" y="195"/>
                  </a:cubicBezTo>
                  <a:cubicBezTo>
                    <a:pt x="201" y="184"/>
                    <a:pt x="204" y="174"/>
                    <a:pt x="210" y="166"/>
                  </a:cubicBezTo>
                  <a:cubicBezTo>
                    <a:pt x="178" y="134"/>
                    <a:pt x="178" y="134"/>
                    <a:pt x="178" y="134"/>
                  </a:cubicBezTo>
                  <a:cubicBezTo>
                    <a:pt x="171" y="138"/>
                    <a:pt x="163" y="141"/>
                    <a:pt x="155" y="141"/>
                  </a:cubicBezTo>
                  <a:cubicBezTo>
                    <a:pt x="130" y="141"/>
                    <a:pt x="110" y="121"/>
                    <a:pt x="110" y="96"/>
                  </a:cubicBezTo>
                  <a:cubicBezTo>
                    <a:pt x="110" y="72"/>
                    <a:pt x="130" y="52"/>
                    <a:pt x="155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7829213" y="6337300"/>
              <a:ext cx="147637" cy="1508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26720" y="5153304"/>
            <a:ext cx="338130" cy="265431"/>
            <a:chOff x="5348288" y="5818188"/>
            <a:chExt cx="1587500" cy="1246187"/>
          </a:xfrm>
        </p:grpSpPr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5348288" y="5818188"/>
              <a:ext cx="1587500" cy="263525"/>
            </a:xfrm>
            <a:custGeom>
              <a:avLst/>
              <a:gdLst>
                <a:gd name="T0" fmla="*/ 471 w 507"/>
                <a:gd name="T1" fmla="*/ 0 h 84"/>
                <a:gd name="T2" fmla="*/ 37 w 507"/>
                <a:gd name="T3" fmla="*/ 0 h 84"/>
                <a:gd name="T4" fmla="*/ 0 w 507"/>
                <a:gd name="T5" fmla="*/ 37 h 84"/>
                <a:gd name="T6" fmla="*/ 0 w 507"/>
                <a:gd name="T7" fmla="*/ 84 h 84"/>
                <a:gd name="T8" fmla="*/ 507 w 507"/>
                <a:gd name="T9" fmla="*/ 84 h 84"/>
                <a:gd name="T10" fmla="*/ 507 w 507"/>
                <a:gd name="T11" fmla="*/ 37 h 84"/>
                <a:gd name="T12" fmla="*/ 471 w 507"/>
                <a:gd name="T13" fmla="*/ 0 h 84"/>
                <a:gd name="T14" fmla="*/ 49 w 507"/>
                <a:gd name="T15" fmla="*/ 59 h 84"/>
                <a:gd name="T16" fmla="*/ 36 w 507"/>
                <a:gd name="T17" fmla="*/ 46 h 84"/>
                <a:gd name="T18" fmla="*/ 49 w 507"/>
                <a:gd name="T19" fmla="*/ 33 h 84"/>
                <a:gd name="T20" fmla="*/ 62 w 507"/>
                <a:gd name="T21" fmla="*/ 46 h 84"/>
                <a:gd name="T22" fmla="*/ 49 w 507"/>
                <a:gd name="T23" fmla="*/ 59 h 84"/>
                <a:gd name="T24" fmla="*/ 100 w 507"/>
                <a:gd name="T25" fmla="*/ 59 h 84"/>
                <a:gd name="T26" fmla="*/ 87 w 507"/>
                <a:gd name="T27" fmla="*/ 46 h 84"/>
                <a:gd name="T28" fmla="*/ 100 w 507"/>
                <a:gd name="T29" fmla="*/ 33 h 84"/>
                <a:gd name="T30" fmla="*/ 113 w 507"/>
                <a:gd name="T31" fmla="*/ 46 h 84"/>
                <a:gd name="T32" fmla="*/ 100 w 507"/>
                <a:gd name="T33" fmla="*/ 59 h 84"/>
                <a:gd name="T34" fmla="*/ 151 w 507"/>
                <a:gd name="T35" fmla="*/ 59 h 84"/>
                <a:gd name="T36" fmla="*/ 138 w 507"/>
                <a:gd name="T37" fmla="*/ 46 h 84"/>
                <a:gd name="T38" fmla="*/ 151 w 507"/>
                <a:gd name="T39" fmla="*/ 33 h 84"/>
                <a:gd name="T40" fmla="*/ 163 w 507"/>
                <a:gd name="T41" fmla="*/ 46 h 84"/>
                <a:gd name="T42" fmla="*/ 151 w 507"/>
                <a:gd name="T43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7" h="84">
                  <a:moveTo>
                    <a:pt x="47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507" y="84"/>
                    <a:pt x="507" y="84"/>
                    <a:pt x="507" y="84"/>
                  </a:cubicBezTo>
                  <a:cubicBezTo>
                    <a:pt x="507" y="37"/>
                    <a:pt x="507" y="37"/>
                    <a:pt x="507" y="37"/>
                  </a:cubicBezTo>
                  <a:cubicBezTo>
                    <a:pt x="507" y="17"/>
                    <a:pt x="491" y="0"/>
                    <a:pt x="471" y="0"/>
                  </a:cubicBezTo>
                  <a:close/>
                  <a:moveTo>
                    <a:pt x="49" y="59"/>
                  </a:moveTo>
                  <a:cubicBezTo>
                    <a:pt x="42" y="59"/>
                    <a:pt x="36" y="53"/>
                    <a:pt x="36" y="46"/>
                  </a:cubicBezTo>
                  <a:cubicBezTo>
                    <a:pt x="36" y="39"/>
                    <a:pt x="42" y="33"/>
                    <a:pt x="49" y="33"/>
                  </a:cubicBezTo>
                  <a:cubicBezTo>
                    <a:pt x="56" y="33"/>
                    <a:pt x="62" y="39"/>
                    <a:pt x="62" y="46"/>
                  </a:cubicBezTo>
                  <a:cubicBezTo>
                    <a:pt x="62" y="53"/>
                    <a:pt x="56" y="59"/>
                    <a:pt x="49" y="59"/>
                  </a:cubicBezTo>
                  <a:close/>
                  <a:moveTo>
                    <a:pt x="100" y="59"/>
                  </a:moveTo>
                  <a:cubicBezTo>
                    <a:pt x="93" y="59"/>
                    <a:pt x="87" y="53"/>
                    <a:pt x="87" y="46"/>
                  </a:cubicBezTo>
                  <a:cubicBezTo>
                    <a:pt x="87" y="39"/>
                    <a:pt x="93" y="33"/>
                    <a:pt x="100" y="33"/>
                  </a:cubicBezTo>
                  <a:cubicBezTo>
                    <a:pt x="107" y="33"/>
                    <a:pt x="113" y="39"/>
                    <a:pt x="113" y="46"/>
                  </a:cubicBezTo>
                  <a:cubicBezTo>
                    <a:pt x="113" y="53"/>
                    <a:pt x="107" y="59"/>
                    <a:pt x="100" y="59"/>
                  </a:cubicBezTo>
                  <a:close/>
                  <a:moveTo>
                    <a:pt x="151" y="59"/>
                  </a:moveTo>
                  <a:cubicBezTo>
                    <a:pt x="144" y="59"/>
                    <a:pt x="138" y="53"/>
                    <a:pt x="138" y="46"/>
                  </a:cubicBezTo>
                  <a:cubicBezTo>
                    <a:pt x="138" y="39"/>
                    <a:pt x="144" y="33"/>
                    <a:pt x="151" y="33"/>
                  </a:cubicBezTo>
                  <a:cubicBezTo>
                    <a:pt x="158" y="33"/>
                    <a:pt x="163" y="39"/>
                    <a:pt x="163" y="46"/>
                  </a:cubicBezTo>
                  <a:cubicBezTo>
                    <a:pt x="163" y="53"/>
                    <a:pt x="158" y="59"/>
                    <a:pt x="15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5348288" y="6111875"/>
              <a:ext cx="1587500" cy="952500"/>
            </a:xfrm>
            <a:custGeom>
              <a:avLst/>
              <a:gdLst>
                <a:gd name="T0" fmla="*/ 0 w 507"/>
                <a:gd name="T1" fmla="*/ 268 h 304"/>
                <a:gd name="T2" fmla="*/ 37 w 507"/>
                <a:gd name="T3" fmla="*/ 304 h 304"/>
                <a:gd name="T4" fmla="*/ 471 w 507"/>
                <a:gd name="T5" fmla="*/ 304 h 304"/>
                <a:gd name="T6" fmla="*/ 507 w 507"/>
                <a:gd name="T7" fmla="*/ 268 h 304"/>
                <a:gd name="T8" fmla="*/ 507 w 507"/>
                <a:gd name="T9" fmla="*/ 0 h 304"/>
                <a:gd name="T10" fmla="*/ 0 w 507"/>
                <a:gd name="T11" fmla="*/ 0 h 304"/>
                <a:gd name="T12" fmla="*/ 0 w 507"/>
                <a:gd name="T13" fmla="*/ 268 h 304"/>
                <a:gd name="T14" fmla="*/ 181 w 507"/>
                <a:gd name="T15" fmla="*/ 200 h 304"/>
                <a:gd name="T16" fmla="*/ 212 w 507"/>
                <a:gd name="T17" fmla="*/ 169 h 304"/>
                <a:gd name="T18" fmla="*/ 221 w 507"/>
                <a:gd name="T19" fmla="*/ 89 h 304"/>
                <a:gd name="T20" fmla="*/ 266 w 507"/>
                <a:gd name="T21" fmla="*/ 70 h 304"/>
                <a:gd name="T22" fmla="*/ 312 w 507"/>
                <a:gd name="T23" fmla="*/ 89 h 304"/>
                <a:gd name="T24" fmla="*/ 312 w 507"/>
                <a:gd name="T25" fmla="*/ 180 h 304"/>
                <a:gd name="T26" fmla="*/ 266 w 507"/>
                <a:gd name="T27" fmla="*/ 199 h 304"/>
                <a:gd name="T28" fmla="*/ 232 w 507"/>
                <a:gd name="T29" fmla="*/ 188 h 304"/>
                <a:gd name="T30" fmla="*/ 201 w 507"/>
                <a:gd name="T31" fmla="*/ 220 h 304"/>
                <a:gd name="T32" fmla="*/ 191 w 507"/>
                <a:gd name="T33" fmla="*/ 224 h 304"/>
                <a:gd name="T34" fmla="*/ 181 w 507"/>
                <a:gd name="T35" fmla="*/ 220 h 304"/>
                <a:gd name="T36" fmla="*/ 181 w 507"/>
                <a:gd name="T37" fmla="*/ 20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7" h="304">
                  <a:moveTo>
                    <a:pt x="0" y="268"/>
                  </a:moveTo>
                  <a:cubicBezTo>
                    <a:pt x="0" y="288"/>
                    <a:pt x="17" y="304"/>
                    <a:pt x="37" y="304"/>
                  </a:cubicBezTo>
                  <a:cubicBezTo>
                    <a:pt x="471" y="304"/>
                    <a:pt x="471" y="304"/>
                    <a:pt x="471" y="304"/>
                  </a:cubicBezTo>
                  <a:cubicBezTo>
                    <a:pt x="491" y="304"/>
                    <a:pt x="507" y="288"/>
                    <a:pt x="507" y="268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8"/>
                  </a:lnTo>
                  <a:close/>
                  <a:moveTo>
                    <a:pt x="181" y="200"/>
                  </a:moveTo>
                  <a:cubicBezTo>
                    <a:pt x="212" y="169"/>
                    <a:pt x="212" y="169"/>
                    <a:pt x="212" y="169"/>
                  </a:cubicBezTo>
                  <a:cubicBezTo>
                    <a:pt x="196" y="144"/>
                    <a:pt x="199" y="110"/>
                    <a:pt x="221" y="89"/>
                  </a:cubicBezTo>
                  <a:cubicBezTo>
                    <a:pt x="233" y="77"/>
                    <a:pt x="249" y="70"/>
                    <a:pt x="266" y="70"/>
                  </a:cubicBezTo>
                  <a:cubicBezTo>
                    <a:pt x="283" y="70"/>
                    <a:pt x="300" y="77"/>
                    <a:pt x="312" y="89"/>
                  </a:cubicBezTo>
                  <a:cubicBezTo>
                    <a:pt x="337" y="114"/>
                    <a:pt x="337" y="155"/>
                    <a:pt x="312" y="180"/>
                  </a:cubicBezTo>
                  <a:cubicBezTo>
                    <a:pt x="300" y="192"/>
                    <a:pt x="284" y="199"/>
                    <a:pt x="266" y="199"/>
                  </a:cubicBezTo>
                  <a:cubicBezTo>
                    <a:pt x="254" y="199"/>
                    <a:pt x="242" y="195"/>
                    <a:pt x="232" y="188"/>
                  </a:cubicBezTo>
                  <a:cubicBezTo>
                    <a:pt x="201" y="220"/>
                    <a:pt x="201" y="220"/>
                    <a:pt x="201" y="220"/>
                  </a:cubicBezTo>
                  <a:cubicBezTo>
                    <a:pt x="198" y="222"/>
                    <a:pt x="194" y="224"/>
                    <a:pt x="191" y="224"/>
                  </a:cubicBezTo>
                  <a:cubicBezTo>
                    <a:pt x="187" y="224"/>
                    <a:pt x="184" y="222"/>
                    <a:pt x="181" y="220"/>
                  </a:cubicBezTo>
                  <a:cubicBezTo>
                    <a:pt x="176" y="214"/>
                    <a:pt x="176" y="205"/>
                    <a:pt x="18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6040438" y="6403975"/>
              <a:ext cx="280987" cy="255587"/>
            </a:xfrm>
            <a:custGeom>
              <a:avLst/>
              <a:gdLst>
                <a:gd name="T0" fmla="*/ 45 w 90"/>
                <a:gd name="T1" fmla="*/ 82 h 82"/>
                <a:gd name="T2" fmla="*/ 74 w 90"/>
                <a:gd name="T3" fmla="*/ 70 h 82"/>
                <a:gd name="T4" fmla="*/ 74 w 90"/>
                <a:gd name="T5" fmla="*/ 12 h 82"/>
                <a:gd name="T6" fmla="*/ 45 w 90"/>
                <a:gd name="T7" fmla="*/ 0 h 82"/>
                <a:gd name="T8" fmla="*/ 16 w 90"/>
                <a:gd name="T9" fmla="*/ 12 h 82"/>
                <a:gd name="T10" fmla="*/ 16 w 90"/>
                <a:gd name="T11" fmla="*/ 70 h 82"/>
                <a:gd name="T12" fmla="*/ 45 w 9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2">
                  <a:moveTo>
                    <a:pt x="45" y="82"/>
                  </a:moveTo>
                  <a:cubicBezTo>
                    <a:pt x="56" y="82"/>
                    <a:pt x="67" y="78"/>
                    <a:pt x="74" y="70"/>
                  </a:cubicBezTo>
                  <a:cubicBezTo>
                    <a:pt x="90" y="54"/>
                    <a:pt x="90" y="28"/>
                    <a:pt x="74" y="12"/>
                  </a:cubicBezTo>
                  <a:cubicBezTo>
                    <a:pt x="67" y="5"/>
                    <a:pt x="56" y="0"/>
                    <a:pt x="45" y="0"/>
                  </a:cubicBezTo>
                  <a:cubicBezTo>
                    <a:pt x="34" y="0"/>
                    <a:pt x="24" y="5"/>
                    <a:pt x="16" y="12"/>
                  </a:cubicBezTo>
                  <a:cubicBezTo>
                    <a:pt x="0" y="28"/>
                    <a:pt x="0" y="54"/>
                    <a:pt x="16" y="70"/>
                  </a:cubicBezTo>
                  <a:cubicBezTo>
                    <a:pt x="24" y="78"/>
                    <a:pt x="34" y="82"/>
                    <a:pt x="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6F4202-AC30-48DD-A860-DA985764FDB0}"/>
              </a:ext>
            </a:extLst>
          </p:cNvPr>
          <p:cNvGrpSpPr/>
          <p:nvPr/>
        </p:nvGrpSpPr>
        <p:grpSpPr>
          <a:xfrm>
            <a:off x="2348293" y="2183892"/>
            <a:ext cx="3561086" cy="833733"/>
            <a:chOff x="1934831" y="2352404"/>
            <a:chExt cx="4089651" cy="83373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AE3B97F-1D8D-433E-817E-4F6444EC09BA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0B4AC6E-45A9-413C-A741-E9E3975FFF49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434570-60F8-4B89-B611-74B4F8A765BD}"/>
              </a:ext>
            </a:extLst>
          </p:cNvPr>
          <p:cNvGrpSpPr/>
          <p:nvPr/>
        </p:nvGrpSpPr>
        <p:grpSpPr>
          <a:xfrm>
            <a:off x="7553683" y="2183892"/>
            <a:ext cx="3561086" cy="833733"/>
            <a:chOff x="1934831" y="2352404"/>
            <a:chExt cx="4089651" cy="833733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CE06619-A357-4CD0-BACB-4D0687914E9A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30F5C9-E70A-445C-AE7C-88D60B5E64C0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54E86E4-D3CB-4464-98D0-9A73BE1D5607}"/>
              </a:ext>
            </a:extLst>
          </p:cNvPr>
          <p:cNvGrpSpPr/>
          <p:nvPr/>
        </p:nvGrpSpPr>
        <p:grpSpPr>
          <a:xfrm>
            <a:off x="2348293" y="3503506"/>
            <a:ext cx="3561086" cy="833733"/>
            <a:chOff x="1934831" y="2352404"/>
            <a:chExt cx="4089651" cy="83373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0BED23B-CA8B-4DEE-A5BC-A10F37BF9F37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52C1252-640E-4FF9-B1D5-94D78E213972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442E493-7F54-4EEA-A9D4-89A0CD4A2437}"/>
              </a:ext>
            </a:extLst>
          </p:cNvPr>
          <p:cNvGrpSpPr/>
          <p:nvPr/>
        </p:nvGrpSpPr>
        <p:grpSpPr>
          <a:xfrm>
            <a:off x="7553683" y="3503506"/>
            <a:ext cx="3561086" cy="833733"/>
            <a:chOff x="1934831" y="2352404"/>
            <a:chExt cx="4089651" cy="83373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29F5AC-38C1-441B-A9FB-4E07347EF7E6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2CAD328-4F53-4CA5-8202-91BFFC419D74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0CB8361-7DED-42E8-BC9C-704DEA968F04}"/>
              </a:ext>
            </a:extLst>
          </p:cNvPr>
          <p:cNvGrpSpPr/>
          <p:nvPr/>
        </p:nvGrpSpPr>
        <p:grpSpPr>
          <a:xfrm>
            <a:off x="2348293" y="4912628"/>
            <a:ext cx="3561086" cy="833733"/>
            <a:chOff x="1934831" y="2352404"/>
            <a:chExt cx="4089651" cy="833733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32B20B-5FC6-442F-B6C7-75B364256425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B4B701C-A818-406E-BB7E-5942AB6494A4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B352DAB-0B2A-4C86-A1B0-8019D534D186}"/>
              </a:ext>
            </a:extLst>
          </p:cNvPr>
          <p:cNvGrpSpPr/>
          <p:nvPr/>
        </p:nvGrpSpPr>
        <p:grpSpPr>
          <a:xfrm>
            <a:off x="7553683" y="4912628"/>
            <a:ext cx="3561086" cy="833733"/>
            <a:chOff x="1934831" y="2352404"/>
            <a:chExt cx="4089651" cy="833733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11FBF91-DF64-4CE2-8EBA-AFCDF6C33390}"/>
                </a:ext>
              </a:extLst>
            </p:cNvPr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A593085-96EC-4541-B564-5DBDE5B9F578}"/>
                </a:ext>
              </a:extLst>
            </p:cNvPr>
            <p:cNvSpPr txBox="1"/>
            <p:nvPr/>
          </p:nvSpPr>
          <p:spPr>
            <a:xfrm>
              <a:off x="1934831" y="2786027"/>
              <a:ext cx="4089651" cy="40011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AEFB5BF7-542E-475A-8A9C-4279A2ADC92F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5D0F403-5AF3-4411-95C0-1AB1DCF39CA8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19643FB-44CB-4768-9C27-6FFA75C23914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执行计划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AF39026-4876-4AF9-947F-7449A9942D78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2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39" grpId="0" animBg="1"/>
      <p:bldP spid="42" grpId="0" animBg="1"/>
      <p:bldP spid="45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FD2997-3F9B-4011-818E-8A802E67E9C3}"/>
              </a:ext>
            </a:extLst>
          </p:cNvPr>
          <p:cNvGrpSpPr/>
          <p:nvPr/>
        </p:nvGrpSpPr>
        <p:grpSpPr>
          <a:xfrm>
            <a:off x="1152739" y="2452052"/>
            <a:ext cx="4714662" cy="863600"/>
            <a:chOff x="1152739" y="2452052"/>
            <a:chExt cx="4714662" cy="86360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BB26A4D-D6DE-45A8-8642-080923CA21B9}"/>
                </a:ext>
              </a:extLst>
            </p:cNvPr>
            <p:cNvGrpSpPr/>
            <p:nvPr/>
          </p:nvGrpSpPr>
          <p:grpSpPr>
            <a:xfrm>
              <a:off x="1152739" y="2452052"/>
              <a:ext cx="4714662" cy="863600"/>
              <a:chOff x="1152739" y="2375852"/>
              <a:chExt cx="4714662" cy="863600"/>
            </a:xfrm>
          </p:grpSpPr>
          <p:sp>
            <p:nvSpPr>
              <p:cNvPr id="3" name="圆角矩形 27">
                <a:extLst>
                  <a:ext uri="{FF2B5EF4-FFF2-40B4-BE49-F238E27FC236}">
                    <a16:creationId xmlns:a16="http://schemas.microsoft.com/office/drawing/2014/main" id="{8713670C-6230-4B7C-A921-DECCBDEB3B5E}"/>
                  </a:ext>
                </a:extLst>
              </p:cNvPr>
              <p:cNvSpPr/>
              <p:nvPr/>
            </p:nvSpPr>
            <p:spPr>
              <a:xfrm>
                <a:off x="1152739" y="2375852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4" name="椭圆 8">
                <a:extLst>
                  <a:ext uri="{FF2B5EF4-FFF2-40B4-BE49-F238E27FC236}">
                    <a16:creationId xmlns:a16="http://schemas.microsoft.com/office/drawing/2014/main" id="{0323D836-C6C9-40C9-9D8A-84203C369151}"/>
                  </a:ext>
                </a:extLst>
              </p:cNvPr>
              <p:cNvSpPr/>
              <p:nvPr/>
            </p:nvSpPr>
            <p:spPr>
              <a:xfrm>
                <a:off x="1386840" y="2533780"/>
                <a:ext cx="548640" cy="547745"/>
              </a:xfrm>
              <a:custGeom>
                <a:avLst/>
                <a:gdLst>
                  <a:gd name="connsiteX0" fmla="*/ 140017 w 606581"/>
                  <a:gd name="connsiteY0" fmla="*/ 411043 h 605592"/>
                  <a:gd name="connsiteX1" fmla="*/ 178821 w 606581"/>
                  <a:gd name="connsiteY1" fmla="*/ 427078 h 605592"/>
                  <a:gd name="connsiteX2" fmla="*/ 178821 w 606581"/>
                  <a:gd name="connsiteY2" fmla="*/ 504564 h 605592"/>
                  <a:gd name="connsiteX3" fmla="*/ 93692 w 606581"/>
                  <a:gd name="connsiteY3" fmla="*/ 589557 h 605592"/>
                  <a:gd name="connsiteX4" fmla="*/ 54887 w 606581"/>
                  <a:gd name="connsiteY4" fmla="*/ 605592 h 605592"/>
                  <a:gd name="connsiteX5" fmla="*/ 16083 w 606581"/>
                  <a:gd name="connsiteY5" fmla="*/ 589557 h 605592"/>
                  <a:gd name="connsiteX6" fmla="*/ 16083 w 606581"/>
                  <a:gd name="connsiteY6" fmla="*/ 511979 h 605592"/>
                  <a:gd name="connsiteX7" fmla="*/ 101212 w 606581"/>
                  <a:gd name="connsiteY7" fmla="*/ 427078 h 605592"/>
                  <a:gd name="connsiteX8" fmla="*/ 140017 w 606581"/>
                  <a:gd name="connsiteY8" fmla="*/ 411043 h 605592"/>
                  <a:gd name="connsiteX9" fmla="*/ 382501 w 606581"/>
                  <a:gd name="connsiteY9" fmla="*/ 49537 h 605592"/>
                  <a:gd name="connsiteX10" fmla="*/ 557044 w 606581"/>
                  <a:gd name="connsiteY10" fmla="*/ 223798 h 605592"/>
                  <a:gd name="connsiteX11" fmla="*/ 382501 w 606581"/>
                  <a:gd name="connsiteY11" fmla="*/ 398059 h 605592"/>
                  <a:gd name="connsiteX12" fmla="*/ 207957 w 606581"/>
                  <a:gd name="connsiteY12" fmla="*/ 223798 h 605592"/>
                  <a:gd name="connsiteX13" fmla="*/ 382501 w 606581"/>
                  <a:gd name="connsiteY13" fmla="*/ 49537 h 605592"/>
                  <a:gd name="connsiteX14" fmla="*/ 382536 w 606581"/>
                  <a:gd name="connsiteY14" fmla="*/ 24750 h 605592"/>
                  <a:gd name="connsiteX15" fmla="*/ 304914 w 606581"/>
                  <a:gd name="connsiteY15" fmla="*/ 40417 h 605592"/>
                  <a:gd name="connsiteX16" fmla="*/ 241591 w 606581"/>
                  <a:gd name="connsiteY16" fmla="*/ 83058 h 605592"/>
                  <a:gd name="connsiteX17" fmla="*/ 198880 w 606581"/>
                  <a:gd name="connsiteY17" fmla="*/ 146278 h 605592"/>
                  <a:gd name="connsiteX18" fmla="*/ 183189 w 606581"/>
                  <a:gd name="connsiteY18" fmla="*/ 223774 h 605592"/>
                  <a:gd name="connsiteX19" fmla="*/ 198880 w 606581"/>
                  <a:gd name="connsiteY19" fmla="*/ 301177 h 605592"/>
                  <a:gd name="connsiteX20" fmla="*/ 241591 w 606581"/>
                  <a:gd name="connsiteY20" fmla="*/ 364490 h 605592"/>
                  <a:gd name="connsiteX21" fmla="*/ 304914 w 606581"/>
                  <a:gd name="connsiteY21" fmla="*/ 407131 h 605592"/>
                  <a:gd name="connsiteX22" fmla="*/ 382536 w 606581"/>
                  <a:gd name="connsiteY22" fmla="*/ 422705 h 605592"/>
                  <a:gd name="connsiteX23" fmla="*/ 460158 w 606581"/>
                  <a:gd name="connsiteY23" fmla="*/ 407131 h 605592"/>
                  <a:gd name="connsiteX24" fmla="*/ 523481 w 606581"/>
                  <a:gd name="connsiteY24" fmla="*/ 364490 h 605592"/>
                  <a:gd name="connsiteX25" fmla="*/ 566192 w 606581"/>
                  <a:gd name="connsiteY25" fmla="*/ 301177 h 605592"/>
                  <a:gd name="connsiteX26" fmla="*/ 581883 w 606581"/>
                  <a:gd name="connsiteY26" fmla="*/ 223774 h 605592"/>
                  <a:gd name="connsiteX27" fmla="*/ 566192 w 606581"/>
                  <a:gd name="connsiteY27" fmla="*/ 146278 h 605592"/>
                  <a:gd name="connsiteX28" fmla="*/ 523481 w 606581"/>
                  <a:gd name="connsiteY28" fmla="*/ 83058 h 605592"/>
                  <a:gd name="connsiteX29" fmla="*/ 460158 w 606581"/>
                  <a:gd name="connsiteY29" fmla="*/ 40417 h 605592"/>
                  <a:gd name="connsiteX30" fmla="*/ 382536 w 606581"/>
                  <a:gd name="connsiteY30" fmla="*/ 24750 h 605592"/>
                  <a:gd name="connsiteX31" fmla="*/ 382536 w 606581"/>
                  <a:gd name="connsiteY31" fmla="*/ 0 h 605592"/>
                  <a:gd name="connsiteX32" fmla="*/ 469721 w 606581"/>
                  <a:gd name="connsiteY32" fmla="*/ 17613 h 605592"/>
                  <a:gd name="connsiteX33" fmla="*/ 540937 w 606581"/>
                  <a:gd name="connsiteY33" fmla="*/ 65538 h 605592"/>
                  <a:gd name="connsiteX34" fmla="*/ 588940 w 606581"/>
                  <a:gd name="connsiteY34" fmla="*/ 136637 h 605592"/>
                  <a:gd name="connsiteX35" fmla="*/ 606581 w 606581"/>
                  <a:gd name="connsiteY35" fmla="*/ 223774 h 605592"/>
                  <a:gd name="connsiteX36" fmla="*/ 588940 w 606581"/>
                  <a:gd name="connsiteY36" fmla="*/ 310818 h 605592"/>
                  <a:gd name="connsiteX37" fmla="*/ 540937 w 606581"/>
                  <a:gd name="connsiteY37" fmla="*/ 381917 h 605592"/>
                  <a:gd name="connsiteX38" fmla="*/ 469721 w 606581"/>
                  <a:gd name="connsiteY38" fmla="*/ 429842 h 605592"/>
                  <a:gd name="connsiteX39" fmla="*/ 382536 w 606581"/>
                  <a:gd name="connsiteY39" fmla="*/ 447455 h 605592"/>
                  <a:gd name="connsiteX40" fmla="*/ 295258 w 606581"/>
                  <a:gd name="connsiteY40" fmla="*/ 429842 h 605592"/>
                  <a:gd name="connsiteX41" fmla="*/ 240105 w 606581"/>
                  <a:gd name="connsiteY41" fmla="*/ 396471 h 605592"/>
                  <a:gd name="connsiteX42" fmla="*/ 209558 w 606581"/>
                  <a:gd name="connsiteY42" fmla="*/ 427061 h 605592"/>
                  <a:gd name="connsiteX43" fmla="*/ 196373 w 606581"/>
                  <a:gd name="connsiteY43" fmla="*/ 409541 h 605592"/>
                  <a:gd name="connsiteX44" fmla="*/ 178918 w 606581"/>
                  <a:gd name="connsiteY44" fmla="*/ 396378 h 605592"/>
                  <a:gd name="connsiteX45" fmla="*/ 209465 w 606581"/>
                  <a:gd name="connsiteY45" fmla="*/ 365880 h 605592"/>
                  <a:gd name="connsiteX46" fmla="*/ 176040 w 606581"/>
                  <a:gd name="connsiteY46" fmla="*/ 310818 h 605592"/>
                  <a:gd name="connsiteX47" fmla="*/ 158491 w 606581"/>
                  <a:gd name="connsiteY47" fmla="*/ 223774 h 605592"/>
                  <a:gd name="connsiteX48" fmla="*/ 176040 w 606581"/>
                  <a:gd name="connsiteY48" fmla="*/ 136637 h 605592"/>
                  <a:gd name="connsiteX49" fmla="*/ 224043 w 606581"/>
                  <a:gd name="connsiteY49" fmla="*/ 65538 h 605592"/>
                  <a:gd name="connsiteX50" fmla="*/ 295258 w 606581"/>
                  <a:gd name="connsiteY50" fmla="*/ 17613 h 605592"/>
                  <a:gd name="connsiteX51" fmla="*/ 382536 w 606581"/>
                  <a:gd name="connsiteY51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6581" h="605592">
                    <a:moveTo>
                      <a:pt x="140017" y="411043"/>
                    </a:moveTo>
                    <a:cubicBezTo>
                      <a:pt x="154035" y="411043"/>
                      <a:pt x="168053" y="416326"/>
                      <a:pt x="178821" y="427078"/>
                    </a:cubicBezTo>
                    <a:cubicBezTo>
                      <a:pt x="200266" y="448488"/>
                      <a:pt x="200266" y="483153"/>
                      <a:pt x="178821" y="504564"/>
                    </a:cubicBezTo>
                    <a:lnTo>
                      <a:pt x="93692" y="589557"/>
                    </a:lnTo>
                    <a:cubicBezTo>
                      <a:pt x="83016" y="600216"/>
                      <a:pt x="68905" y="605592"/>
                      <a:pt x="54887" y="605592"/>
                    </a:cubicBezTo>
                    <a:cubicBezTo>
                      <a:pt x="40870" y="605592"/>
                      <a:pt x="26759" y="600216"/>
                      <a:pt x="16083" y="589557"/>
                    </a:cubicBezTo>
                    <a:cubicBezTo>
                      <a:pt x="-5362" y="568147"/>
                      <a:pt x="-5362" y="533389"/>
                      <a:pt x="16083" y="511979"/>
                    </a:cubicBezTo>
                    <a:lnTo>
                      <a:pt x="101212" y="427078"/>
                    </a:lnTo>
                    <a:cubicBezTo>
                      <a:pt x="111888" y="416326"/>
                      <a:pt x="125999" y="411043"/>
                      <a:pt x="140017" y="411043"/>
                    </a:cubicBezTo>
                    <a:close/>
                    <a:moveTo>
                      <a:pt x="382501" y="49537"/>
                    </a:moveTo>
                    <a:cubicBezTo>
                      <a:pt x="478871" y="49537"/>
                      <a:pt x="557044" y="127491"/>
                      <a:pt x="557044" y="223798"/>
                    </a:cubicBezTo>
                    <a:cubicBezTo>
                      <a:pt x="557044" y="320012"/>
                      <a:pt x="478871" y="398059"/>
                      <a:pt x="382501" y="398059"/>
                    </a:cubicBezTo>
                    <a:cubicBezTo>
                      <a:pt x="286130" y="398059"/>
                      <a:pt x="207957" y="320012"/>
                      <a:pt x="207957" y="223798"/>
                    </a:cubicBezTo>
                    <a:cubicBezTo>
                      <a:pt x="207957" y="127491"/>
                      <a:pt x="286130" y="49537"/>
                      <a:pt x="382501" y="49537"/>
                    </a:cubicBezTo>
                    <a:close/>
                    <a:moveTo>
                      <a:pt x="382536" y="24750"/>
                    </a:moveTo>
                    <a:cubicBezTo>
                      <a:pt x="355610" y="24750"/>
                      <a:pt x="329519" y="30034"/>
                      <a:pt x="304914" y="40417"/>
                    </a:cubicBezTo>
                    <a:cubicBezTo>
                      <a:pt x="281238" y="50428"/>
                      <a:pt x="259882" y="64796"/>
                      <a:pt x="241591" y="83058"/>
                    </a:cubicBezTo>
                    <a:cubicBezTo>
                      <a:pt x="223300" y="101319"/>
                      <a:pt x="208908" y="122547"/>
                      <a:pt x="198880" y="146278"/>
                    </a:cubicBezTo>
                    <a:cubicBezTo>
                      <a:pt x="188481" y="170843"/>
                      <a:pt x="183189" y="196891"/>
                      <a:pt x="183189" y="223774"/>
                    </a:cubicBezTo>
                    <a:cubicBezTo>
                      <a:pt x="183189" y="250564"/>
                      <a:pt x="188481" y="276705"/>
                      <a:pt x="198880" y="301177"/>
                    </a:cubicBezTo>
                    <a:cubicBezTo>
                      <a:pt x="208908" y="324908"/>
                      <a:pt x="223300" y="346228"/>
                      <a:pt x="241591" y="364490"/>
                    </a:cubicBezTo>
                    <a:cubicBezTo>
                      <a:pt x="259882" y="382752"/>
                      <a:pt x="281238" y="397027"/>
                      <a:pt x="304914" y="407131"/>
                    </a:cubicBezTo>
                    <a:cubicBezTo>
                      <a:pt x="329519" y="417513"/>
                      <a:pt x="355610" y="422705"/>
                      <a:pt x="382536" y="422705"/>
                    </a:cubicBezTo>
                    <a:cubicBezTo>
                      <a:pt x="409462" y="422705"/>
                      <a:pt x="435553" y="417513"/>
                      <a:pt x="460158" y="407131"/>
                    </a:cubicBezTo>
                    <a:cubicBezTo>
                      <a:pt x="483834" y="397027"/>
                      <a:pt x="505190" y="382752"/>
                      <a:pt x="523481" y="364490"/>
                    </a:cubicBezTo>
                    <a:cubicBezTo>
                      <a:pt x="541772" y="346228"/>
                      <a:pt x="556164" y="324908"/>
                      <a:pt x="566192" y="301177"/>
                    </a:cubicBezTo>
                    <a:cubicBezTo>
                      <a:pt x="576591" y="276705"/>
                      <a:pt x="581883" y="250564"/>
                      <a:pt x="581883" y="223774"/>
                    </a:cubicBezTo>
                    <a:cubicBezTo>
                      <a:pt x="581883" y="196891"/>
                      <a:pt x="576591" y="170843"/>
                      <a:pt x="566192" y="146278"/>
                    </a:cubicBezTo>
                    <a:cubicBezTo>
                      <a:pt x="556164" y="122547"/>
                      <a:pt x="541772" y="101319"/>
                      <a:pt x="523481" y="83058"/>
                    </a:cubicBezTo>
                    <a:cubicBezTo>
                      <a:pt x="505190" y="64796"/>
                      <a:pt x="483834" y="50428"/>
                      <a:pt x="460158" y="40417"/>
                    </a:cubicBezTo>
                    <a:cubicBezTo>
                      <a:pt x="435553" y="30034"/>
                      <a:pt x="409462" y="24750"/>
                      <a:pt x="382536" y="24750"/>
                    </a:cubicBezTo>
                    <a:close/>
                    <a:moveTo>
                      <a:pt x="382536" y="0"/>
                    </a:moveTo>
                    <a:cubicBezTo>
                      <a:pt x="412712" y="0"/>
                      <a:pt x="442145" y="5933"/>
                      <a:pt x="469721" y="17613"/>
                    </a:cubicBezTo>
                    <a:cubicBezTo>
                      <a:pt x="496462" y="28922"/>
                      <a:pt x="520417" y="45051"/>
                      <a:pt x="540937" y="65538"/>
                    </a:cubicBezTo>
                    <a:cubicBezTo>
                      <a:pt x="561549" y="86117"/>
                      <a:pt x="577705" y="110033"/>
                      <a:pt x="588940" y="136637"/>
                    </a:cubicBezTo>
                    <a:cubicBezTo>
                      <a:pt x="600639" y="164262"/>
                      <a:pt x="606581" y="193554"/>
                      <a:pt x="606581" y="223774"/>
                    </a:cubicBezTo>
                    <a:cubicBezTo>
                      <a:pt x="606581" y="253901"/>
                      <a:pt x="600639" y="283194"/>
                      <a:pt x="588940" y="310818"/>
                    </a:cubicBezTo>
                    <a:cubicBezTo>
                      <a:pt x="577705" y="337515"/>
                      <a:pt x="561549" y="361431"/>
                      <a:pt x="540937" y="381917"/>
                    </a:cubicBezTo>
                    <a:cubicBezTo>
                      <a:pt x="520417" y="402496"/>
                      <a:pt x="496462" y="418626"/>
                      <a:pt x="469721" y="429842"/>
                    </a:cubicBezTo>
                    <a:cubicBezTo>
                      <a:pt x="442145" y="441522"/>
                      <a:pt x="412805" y="447455"/>
                      <a:pt x="382536" y="447455"/>
                    </a:cubicBezTo>
                    <a:cubicBezTo>
                      <a:pt x="352267" y="447455"/>
                      <a:pt x="322927" y="441522"/>
                      <a:pt x="295258" y="429842"/>
                    </a:cubicBezTo>
                    <a:cubicBezTo>
                      <a:pt x="275295" y="421407"/>
                      <a:pt x="256818" y="410190"/>
                      <a:pt x="240105" y="396471"/>
                    </a:cubicBezTo>
                    <a:lnTo>
                      <a:pt x="209558" y="427061"/>
                    </a:lnTo>
                    <a:cubicBezTo>
                      <a:pt x="206030" y="420758"/>
                      <a:pt x="201666" y="414918"/>
                      <a:pt x="196373" y="409541"/>
                    </a:cubicBezTo>
                    <a:cubicBezTo>
                      <a:pt x="191081" y="404350"/>
                      <a:pt x="185232" y="399901"/>
                      <a:pt x="178918" y="396378"/>
                    </a:cubicBezTo>
                    <a:lnTo>
                      <a:pt x="209465" y="365880"/>
                    </a:lnTo>
                    <a:cubicBezTo>
                      <a:pt x="195724" y="349287"/>
                      <a:pt x="184582" y="330840"/>
                      <a:pt x="176040" y="310818"/>
                    </a:cubicBezTo>
                    <a:cubicBezTo>
                      <a:pt x="164341" y="283194"/>
                      <a:pt x="158491" y="253901"/>
                      <a:pt x="158491" y="223774"/>
                    </a:cubicBezTo>
                    <a:cubicBezTo>
                      <a:pt x="158491" y="193554"/>
                      <a:pt x="164341" y="164262"/>
                      <a:pt x="176040" y="136637"/>
                    </a:cubicBezTo>
                    <a:cubicBezTo>
                      <a:pt x="187367" y="110033"/>
                      <a:pt x="203523" y="86117"/>
                      <a:pt x="224043" y="65538"/>
                    </a:cubicBezTo>
                    <a:cubicBezTo>
                      <a:pt x="244655" y="45051"/>
                      <a:pt x="268610" y="28922"/>
                      <a:pt x="295258" y="17613"/>
                    </a:cubicBezTo>
                    <a:cubicBezTo>
                      <a:pt x="322927" y="5933"/>
                      <a:pt x="352267" y="0"/>
                      <a:pt x="382536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AD60A40-4379-45F8-B27D-F60322FFD837}"/>
                </a:ext>
              </a:extLst>
            </p:cNvPr>
            <p:cNvGrpSpPr/>
            <p:nvPr/>
          </p:nvGrpSpPr>
          <p:grpSpPr>
            <a:xfrm>
              <a:off x="2320711" y="2582894"/>
              <a:ext cx="3441459" cy="621788"/>
              <a:chOff x="1689252" y="2352404"/>
              <a:chExt cx="4118789" cy="621788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2D47F4C-EBA8-4886-800C-4F717E2D26F3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7778863-8893-45EE-8E88-96A245F77F85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F084490-2193-42AF-BA49-9CD991BE7AE0}"/>
              </a:ext>
            </a:extLst>
          </p:cNvPr>
          <p:cNvGrpSpPr/>
          <p:nvPr/>
        </p:nvGrpSpPr>
        <p:grpSpPr>
          <a:xfrm>
            <a:off x="1152739" y="3631089"/>
            <a:ext cx="4714662" cy="863600"/>
            <a:chOff x="1152739" y="3631089"/>
            <a:chExt cx="4714662" cy="86360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2839744-5EDF-4AF9-9370-CFA7CF8139CD}"/>
                </a:ext>
              </a:extLst>
            </p:cNvPr>
            <p:cNvGrpSpPr/>
            <p:nvPr/>
          </p:nvGrpSpPr>
          <p:grpSpPr>
            <a:xfrm>
              <a:off x="1152739" y="3631089"/>
              <a:ext cx="4714662" cy="863600"/>
              <a:chOff x="1152739" y="3554889"/>
              <a:chExt cx="4714662" cy="863600"/>
            </a:xfrm>
          </p:grpSpPr>
          <p:sp>
            <p:nvSpPr>
              <p:cNvPr id="4" name="圆角矩形 27">
                <a:extLst>
                  <a:ext uri="{FF2B5EF4-FFF2-40B4-BE49-F238E27FC236}">
                    <a16:creationId xmlns:a16="http://schemas.microsoft.com/office/drawing/2014/main" id="{7F9765DF-9878-4E93-9470-FA9249CC6BA2}"/>
                  </a:ext>
                </a:extLst>
              </p:cNvPr>
              <p:cNvSpPr/>
              <p:nvPr/>
            </p:nvSpPr>
            <p:spPr>
              <a:xfrm>
                <a:off x="1152739" y="3554889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5" name="椭圆 10">
                <a:extLst>
                  <a:ext uri="{FF2B5EF4-FFF2-40B4-BE49-F238E27FC236}">
                    <a16:creationId xmlns:a16="http://schemas.microsoft.com/office/drawing/2014/main" id="{4C5BD70E-5725-40E9-B1B5-4485AF5C80F0}"/>
                  </a:ext>
                </a:extLst>
              </p:cNvPr>
              <p:cNvSpPr/>
              <p:nvPr/>
            </p:nvSpPr>
            <p:spPr>
              <a:xfrm>
                <a:off x="1386840" y="3726183"/>
                <a:ext cx="548640" cy="532123"/>
              </a:xfrm>
              <a:custGeom>
                <a:avLst/>
                <a:gdLst>
                  <a:gd name="connsiteX0" fmla="*/ 35700 w 578738"/>
                  <a:gd name="connsiteY0" fmla="*/ 243554 h 561315"/>
                  <a:gd name="connsiteX1" fmla="*/ 30383 w 578738"/>
                  <a:gd name="connsiteY1" fmla="*/ 254930 h 561315"/>
                  <a:gd name="connsiteX2" fmla="*/ 30383 w 578738"/>
                  <a:gd name="connsiteY2" fmla="*/ 519604 h 561315"/>
                  <a:gd name="connsiteX3" fmla="*/ 35700 w 578738"/>
                  <a:gd name="connsiteY3" fmla="*/ 530980 h 561315"/>
                  <a:gd name="connsiteX4" fmla="*/ 132926 w 578738"/>
                  <a:gd name="connsiteY4" fmla="*/ 530980 h 561315"/>
                  <a:gd name="connsiteX5" fmla="*/ 138243 w 578738"/>
                  <a:gd name="connsiteY5" fmla="*/ 519604 h 561315"/>
                  <a:gd name="connsiteX6" fmla="*/ 138243 w 578738"/>
                  <a:gd name="connsiteY6" fmla="*/ 254930 h 561315"/>
                  <a:gd name="connsiteX7" fmla="*/ 132926 w 578738"/>
                  <a:gd name="connsiteY7" fmla="*/ 243554 h 561315"/>
                  <a:gd name="connsiteX8" fmla="*/ 35700 w 578738"/>
                  <a:gd name="connsiteY8" fmla="*/ 213219 h 561315"/>
                  <a:gd name="connsiteX9" fmla="*/ 132926 w 578738"/>
                  <a:gd name="connsiteY9" fmla="*/ 213219 h 561315"/>
                  <a:gd name="connsiteX10" fmla="*/ 168626 w 578738"/>
                  <a:gd name="connsiteY10" fmla="*/ 254930 h 561315"/>
                  <a:gd name="connsiteX11" fmla="*/ 168626 w 578738"/>
                  <a:gd name="connsiteY11" fmla="*/ 519604 h 561315"/>
                  <a:gd name="connsiteX12" fmla="*/ 132926 w 578738"/>
                  <a:gd name="connsiteY12" fmla="*/ 561315 h 561315"/>
                  <a:gd name="connsiteX13" fmla="*/ 35700 w 578738"/>
                  <a:gd name="connsiteY13" fmla="*/ 561315 h 561315"/>
                  <a:gd name="connsiteX14" fmla="*/ 0 w 578738"/>
                  <a:gd name="connsiteY14" fmla="*/ 519604 h 561315"/>
                  <a:gd name="connsiteX15" fmla="*/ 0 w 578738"/>
                  <a:gd name="connsiteY15" fmla="*/ 254930 h 561315"/>
                  <a:gd name="connsiteX16" fmla="*/ 35700 w 578738"/>
                  <a:gd name="connsiteY16" fmla="*/ 213219 h 561315"/>
                  <a:gd name="connsiteX17" fmla="*/ 321281 w 578738"/>
                  <a:gd name="connsiteY17" fmla="*/ 30341 h 561315"/>
                  <a:gd name="connsiteX18" fmla="*/ 296219 w 578738"/>
                  <a:gd name="connsiteY18" fmla="*/ 55373 h 561315"/>
                  <a:gd name="connsiteX19" fmla="*/ 296979 w 578738"/>
                  <a:gd name="connsiteY19" fmla="*/ 60683 h 561315"/>
                  <a:gd name="connsiteX20" fmla="*/ 296979 w 578738"/>
                  <a:gd name="connsiteY20" fmla="*/ 65992 h 561315"/>
                  <a:gd name="connsiteX21" fmla="*/ 268119 w 578738"/>
                  <a:gd name="connsiteY21" fmla="*/ 212389 h 561315"/>
                  <a:gd name="connsiteX22" fmla="*/ 263563 w 578738"/>
                  <a:gd name="connsiteY22" fmla="*/ 221492 h 561315"/>
                  <a:gd name="connsiteX23" fmla="*/ 262044 w 578738"/>
                  <a:gd name="connsiteY23" fmla="*/ 223009 h 561315"/>
                  <a:gd name="connsiteX24" fmla="*/ 232425 w 578738"/>
                  <a:gd name="connsiteY24" fmla="*/ 240455 h 561315"/>
                  <a:gd name="connsiteX25" fmla="*/ 230146 w 578738"/>
                  <a:gd name="connsiteY25" fmla="*/ 240455 h 561315"/>
                  <a:gd name="connsiteX26" fmla="*/ 225590 w 578738"/>
                  <a:gd name="connsiteY26" fmla="*/ 240455 h 561315"/>
                  <a:gd name="connsiteX27" fmla="*/ 224071 w 578738"/>
                  <a:gd name="connsiteY27" fmla="*/ 241214 h 561315"/>
                  <a:gd name="connsiteX28" fmla="*/ 211919 w 578738"/>
                  <a:gd name="connsiteY28" fmla="*/ 253350 h 561315"/>
                  <a:gd name="connsiteX29" fmla="*/ 211919 w 578738"/>
                  <a:gd name="connsiteY29" fmla="*/ 518079 h 561315"/>
                  <a:gd name="connsiteX30" fmla="*/ 224830 w 578738"/>
                  <a:gd name="connsiteY30" fmla="*/ 530974 h 561315"/>
                  <a:gd name="connsiteX31" fmla="*/ 521019 w 578738"/>
                  <a:gd name="connsiteY31" fmla="*/ 530974 h 561315"/>
                  <a:gd name="connsiteX32" fmla="*/ 522538 w 578738"/>
                  <a:gd name="connsiteY32" fmla="*/ 530215 h 561315"/>
                  <a:gd name="connsiteX33" fmla="*/ 546081 w 578738"/>
                  <a:gd name="connsiteY33" fmla="*/ 505942 h 561315"/>
                  <a:gd name="connsiteX34" fmla="*/ 522538 w 578738"/>
                  <a:gd name="connsiteY34" fmla="*/ 480910 h 561315"/>
                  <a:gd name="connsiteX35" fmla="*/ 508108 w 578738"/>
                  <a:gd name="connsiteY35" fmla="*/ 465740 h 561315"/>
                  <a:gd name="connsiteX36" fmla="*/ 523298 w 578738"/>
                  <a:gd name="connsiteY36" fmla="*/ 450569 h 561315"/>
                  <a:gd name="connsiteX37" fmla="*/ 548360 w 578738"/>
                  <a:gd name="connsiteY37" fmla="*/ 425537 h 561315"/>
                  <a:gd name="connsiteX38" fmla="*/ 523298 w 578738"/>
                  <a:gd name="connsiteY38" fmla="*/ 401264 h 561315"/>
                  <a:gd name="connsiteX39" fmla="*/ 508108 w 578738"/>
                  <a:gd name="connsiteY39" fmla="*/ 386094 h 561315"/>
                  <a:gd name="connsiteX40" fmla="*/ 523298 w 578738"/>
                  <a:gd name="connsiteY40" fmla="*/ 370923 h 561315"/>
                  <a:gd name="connsiteX41" fmla="*/ 548360 w 578738"/>
                  <a:gd name="connsiteY41" fmla="*/ 345891 h 561315"/>
                  <a:gd name="connsiteX42" fmla="*/ 523298 w 578738"/>
                  <a:gd name="connsiteY42" fmla="*/ 320860 h 561315"/>
                  <a:gd name="connsiteX43" fmla="*/ 508108 w 578738"/>
                  <a:gd name="connsiteY43" fmla="*/ 305689 h 561315"/>
                  <a:gd name="connsiteX44" fmla="*/ 523298 w 578738"/>
                  <a:gd name="connsiteY44" fmla="*/ 290518 h 561315"/>
                  <a:gd name="connsiteX45" fmla="*/ 548360 w 578738"/>
                  <a:gd name="connsiteY45" fmla="*/ 265487 h 561315"/>
                  <a:gd name="connsiteX46" fmla="*/ 523298 w 578738"/>
                  <a:gd name="connsiteY46" fmla="*/ 240455 h 561315"/>
                  <a:gd name="connsiteX47" fmla="*/ 373684 w 578738"/>
                  <a:gd name="connsiteY47" fmla="*/ 240455 h 561315"/>
                  <a:gd name="connsiteX48" fmla="*/ 361533 w 578738"/>
                  <a:gd name="connsiteY48" fmla="*/ 234387 h 561315"/>
                  <a:gd name="connsiteX49" fmla="*/ 360014 w 578738"/>
                  <a:gd name="connsiteY49" fmla="*/ 219975 h 561315"/>
                  <a:gd name="connsiteX50" fmla="*/ 343306 w 578738"/>
                  <a:gd name="connsiteY50" fmla="*/ 42478 h 561315"/>
                  <a:gd name="connsiteX51" fmla="*/ 341787 w 578738"/>
                  <a:gd name="connsiteY51" fmla="*/ 40961 h 561315"/>
                  <a:gd name="connsiteX52" fmla="*/ 321281 w 578738"/>
                  <a:gd name="connsiteY52" fmla="*/ 30341 h 561315"/>
                  <a:gd name="connsiteX53" fmla="*/ 321281 w 578738"/>
                  <a:gd name="connsiteY53" fmla="*/ 0 h 561315"/>
                  <a:gd name="connsiteX54" fmla="*/ 365330 w 578738"/>
                  <a:gd name="connsiteY54" fmla="*/ 21997 h 561315"/>
                  <a:gd name="connsiteX55" fmla="*/ 395708 w 578738"/>
                  <a:gd name="connsiteY55" fmla="*/ 210114 h 561315"/>
                  <a:gd name="connsiteX56" fmla="*/ 523298 w 578738"/>
                  <a:gd name="connsiteY56" fmla="*/ 210114 h 561315"/>
                  <a:gd name="connsiteX57" fmla="*/ 562789 w 578738"/>
                  <a:gd name="connsiteY57" fmla="*/ 226802 h 561315"/>
                  <a:gd name="connsiteX58" fmla="*/ 578738 w 578738"/>
                  <a:gd name="connsiteY58" fmla="*/ 265487 h 561315"/>
                  <a:gd name="connsiteX59" fmla="*/ 561270 w 578738"/>
                  <a:gd name="connsiteY59" fmla="*/ 305689 h 561315"/>
                  <a:gd name="connsiteX60" fmla="*/ 578738 w 578738"/>
                  <a:gd name="connsiteY60" fmla="*/ 345891 h 561315"/>
                  <a:gd name="connsiteX61" fmla="*/ 561270 w 578738"/>
                  <a:gd name="connsiteY61" fmla="*/ 386094 h 561315"/>
                  <a:gd name="connsiteX62" fmla="*/ 578738 w 578738"/>
                  <a:gd name="connsiteY62" fmla="*/ 425537 h 561315"/>
                  <a:gd name="connsiteX63" fmla="*/ 560511 w 578738"/>
                  <a:gd name="connsiteY63" fmla="*/ 466498 h 561315"/>
                  <a:gd name="connsiteX64" fmla="*/ 576460 w 578738"/>
                  <a:gd name="connsiteY64" fmla="*/ 505942 h 561315"/>
                  <a:gd name="connsiteX65" fmla="*/ 527095 w 578738"/>
                  <a:gd name="connsiteY65" fmla="*/ 560556 h 561315"/>
                  <a:gd name="connsiteX66" fmla="*/ 523298 w 578738"/>
                  <a:gd name="connsiteY66" fmla="*/ 561315 h 561315"/>
                  <a:gd name="connsiteX67" fmla="*/ 224830 w 578738"/>
                  <a:gd name="connsiteY67" fmla="*/ 561315 h 561315"/>
                  <a:gd name="connsiteX68" fmla="*/ 181541 w 578738"/>
                  <a:gd name="connsiteY68" fmla="*/ 518079 h 561315"/>
                  <a:gd name="connsiteX69" fmla="*/ 181541 w 578738"/>
                  <a:gd name="connsiteY69" fmla="*/ 253350 h 561315"/>
                  <a:gd name="connsiteX70" fmla="*/ 222552 w 578738"/>
                  <a:gd name="connsiteY70" fmla="*/ 210872 h 561315"/>
                  <a:gd name="connsiteX71" fmla="*/ 224830 w 578738"/>
                  <a:gd name="connsiteY71" fmla="*/ 210114 h 561315"/>
                  <a:gd name="connsiteX72" fmla="*/ 229387 w 578738"/>
                  <a:gd name="connsiteY72" fmla="*/ 210114 h 561315"/>
                  <a:gd name="connsiteX73" fmla="*/ 237741 w 578738"/>
                  <a:gd name="connsiteY73" fmla="*/ 205563 h 561315"/>
                  <a:gd name="connsiteX74" fmla="*/ 240779 w 578738"/>
                  <a:gd name="connsiteY74" fmla="*/ 198736 h 561315"/>
                  <a:gd name="connsiteX75" fmla="*/ 266600 w 578738"/>
                  <a:gd name="connsiteY75" fmla="*/ 66751 h 561315"/>
                  <a:gd name="connsiteX76" fmla="*/ 266600 w 578738"/>
                  <a:gd name="connsiteY76" fmla="*/ 60683 h 561315"/>
                  <a:gd name="connsiteX77" fmla="*/ 265841 w 578738"/>
                  <a:gd name="connsiteY77" fmla="*/ 55373 h 561315"/>
                  <a:gd name="connsiteX78" fmla="*/ 321281 w 578738"/>
                  <a:gd name="connsiteY78" fmla="*/ 0 h 56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78738" h="561315">
                    <a:moveTo>
                      <a:pt x="35700" y="243554"/>
                    </a:moveTo>
                    <a:cubicBezTo>
                      <a:pt x="34181" y="243554"/>
                      <a:pt x="30383" y="248104"/>
                      <a:pt x="30383" y="254930"/>
                    </a:cubicBezTo>
                    <a:lnTo>
                      <a:pt x="30383" y="519604"/>
                    </a:lnTo>
                    <a:cubicBezTo>
                      <a:pt x="30383" y="526430"/>
                      <a:pt x="34181" y="530980"/>
                      <a:pt x="35700" y="530980"/>
                    </a:cubicBezTo>
                    <a:lnTo>
                      <a:pt x="132926" y="530980"/>
                    </a:lnTo>
                    <a:cubicBezTo>
                      <a:pt x="134445" y="530980"/>
                      <a:pt x="138243" y="526430"/>
                      <a:pt x="138243" y="519604"/>
                    </a:cubicBezTo>
                    <a:lnTo>
                      <a:pt x="138243" y="254930"/>
                    </a:lnTo>
                    <a:cubicBezTo>
                      <a:pt x="138243" y="248104"/>
                      <a:pt x="134445" y="243554"/>
                      <a:pt x="132926" y="243554"/>
                    </a:cubicBezTo>
                    <a:close/>
                    <a:moveTo>
                      <a:pt x="35700" y="213219"/>
                    </a:moveTo>
                    <a:lnTo>
                      <a:pt x="132926" y="213219"/>
                    </a:lnTo>
                    <a:cubicBezTo>
                      <a:pt x="152675" y="213219"/>
                      <a:pt x="168626" y="231420"/>
                      <a:pt x="168626" y="254930"/>
                    </a:cubicBezTo>
                    <a:lnTo>
                      <a:pt x="168626" y="519604"/>
                    </a:lnTo>
                    <a:cubicBezTo>
                      <a:pt x="168626" y="542356"/>
                      <a:pt x="152675" y="561315"/>
                      <a:pt x="132926" y="561315"/>
                    </a:cubicBezTo>
                    <a:lnTo>
                      <a:pt x="35700" y="561315"/>
                    </a:lnTo>
                    <a:cubicBezTo>
                      <a:pt x="15951" y="561315"/>
                      <a:pt x="0" y="542356"/>
                      <a:pt x="0" y="519604"/>
                    </a:cubicBezTo>
                    <a:lnTo>
                      <a:pt x="0" y="254930"/>
                    </a:lnTo>
                    <a:cubicBezTo>
                      <a:pt x="0" y="231420"/>
                      <a:pt x="15951" y="213219"/>
                      <a:pt x="35700" y="213219"/>
                    </a:cubicBezTo>
                    <a:close/>
                    <a:moveTo>
                      <a:pt x="321281" y="30341"/>
                    </a:moveTo>
                    <a:cubicBezTo>
                      <a:pt x="307611" y="30341"/>
                      <a:pt x="296219" y="41719"/>
                      <a:pt x="296219" y="55373"/>
                    </a:cubicBezTo>
                    <a:cubicBezTo>
                      <a:pt x="296219" y="56890"/>
                      <a:pt x="296979" y="59166"/>
                      <a:pt x="296979" y="60683"/>
                    </a:cubicBezTo>
                    <a:cubicBezTo>
                      <a:pt x="297738" y="62200"/>
                      <a:pt x="297738" y="64475"/>
                      <a:pt x="296979" y="65992"/>
                    </a:cubicBezTo>
                    <a:cubicBezTo>
                      <a:pt x="306852" y="119090"/>
                      <a:pt x="287106" y="174463"/>
                      <a:pt x="268119" y="212389"/>
                    </a:cubicBezTo>
                    <a:cubicBezTo>
                      <a:pt x="266600" y="215424"/>
                      <a:pt x="265081" y="218458"/>
                      <a:pt x="263563" y="221492"/>
                    </a:cubicBezTo>
                    <a:cubicBezTo>
                      <a:pt x="263563" y="221492"/>
                      <a:pt x="262803" y="222250"/>
                      <a:pt x="262044" y="223009"/>
                    </a:cubicBezTo>
                    <a:cubicBezTo>
                      <a:pt x="255209" y="232870"/>
                      <a:pt x="244576" y="238938"/>
                      <a:pt x="232425" y="240455"/>
                    </a:cubicBezTo>
                    <a:cubicBezTo>
                      <a:pt x="231665" y="240455"/>
                      <a:pt x="230906" y="240455"/>
                      <a:pt x="230146" y="240455"/>
                    </a:cubicBezTo>
                    <a:lnTo>
                      <a:pt x="225590" y="240455"/>
                    </a:lnTo>
                    <a:cubicBezTo>
                      <a:pt x="225590" y="241214"/>
                      <a:pt x="224830" y="241214"/>
                      <a:pt x="224071" y="241214"/>
                    </a:cubicBezTo>
                    <a:cubicBezTo>
                      <a:pt x="217236" y="241214"/>
                      <a:pt x="211919" y="246524"/>
                      <a:pt x="211919" y="253350"/>
                    </a:cubicBezTo>
                    <a:lnTo>
                      <a:pt x="211919" y="518079"/>
                    </a:lnTo>
                    <a:cubicBezTo>
                      <a:pt x="211919" y="524905"/>
                      <a:pt x="217995" y="530974"/>
                      <a:pt x="224830" y="530974"/>
                    </a:cubicBezTo>
                    <a:lnTo>
                      <a:pt x="521019" y="530974"/>
                    </a:lnTo>
                    <a:cubicBezTo>
                      <a:pt x="521779" y="530974"/>
                      <a:pt x="521779" y="530215"/>
                      <a:pt x="522538" y="530215"/>
                    </a:cubicBezTo>
                    <a:cubicBezTo>
                      <a:pt x="536208" y="530215"/>
                      <a:pt x="546081" y="518837"/>
                      <a:pt x="546081" y="505942"/>
                    </a:cubicBezTo>
                    <a:cubicBezTo>
                      <a:pt x="546081" y="493047"/>
                      <a:pt x="536208" y="481669"/>
                      <a:pt x="522538" y="480910"/>
                    </a:cubicBezTo>
                    <a:cubicBezTo>
                      <a:pt x="514943" y="480910"/>
                      <a:pt x="508108" y="474084"/>
                      <a:pt x="508108" y="465740"/>
                    </a:cubicBezTo>
                    <a:cubicBezTo>
                      <a:pt x="508108" y="457396"/>
                      <a:pt x="514943" y="450569"/>
                      <a:pt x="523298" y="450569"/>
                    </a:cubicBezTo>
                    <a:cubicBezTo>
                      <a:pt x="536968" y="450569"/>
                      <a:pt x="548360" y="439191"/>
                      <a:pt x="548360" y="425537"/>
                    </a:cubicBezTo>
                    <a:cubicBezTo>
                      <a:pt x="548360" y="411884"/>
                      <a:pt x="536968" y="401264"/>
                      <a:pt x="523298" y="401264"/>
                    </a:cubicBezTo>
                    <a:cubicBezTo>
                      <a:pt x="514943" y="401264"/>
                      <a:pt x="508108" y="394438"/>
                      <a:pt x="508108" y="386094"/>
                    </a:cubicBezTo>
                    <a:cubicBezTo>
                      <a:pt x="508108" y="377750"/>
                      <a:pt x="514943" y="370923"/>
                      <a:pt x="523298" y="370923"/>
                    </a:cubicBezTo>
                    <a:cubicBezTo>
                      <a:pt x="536968" y="370923"/>
                      <a:pt x="548360" y="359545"/>
                      <a:pt x="548360" y="345891"/>
                    </a:cubicBezTo>
                    <a:cubicBezTo>
                      <a:pt x="548360" y="332238"/>
                      <a:pt x="536968" y="320860"/>
                      <a:pt x="523298" y="320860"/>
                    </a:cubicBezTo>
                    <a:cubicBezTo>
                      <a:pt x="514943" y="320860"/>
                      <a:pt x="508108" y="314033"/>
                      <a:pt x="508108" y="305689"/>
                    </a:cubicBezTo>
                    <a:cubicBezTo>
                      <a:pt x="508108" y="297345"/>
                      <a:pt x="514943" y="290518"/>
                      <a:pt x="523298" y="290518"/>
                    </a:cubicBezTo>
                    <a:cubicBezTo>
                      <a:pt x="536968" y="290518"/>
                      <a:pt x="548360" y="279140"/>
                      <a:pt x="548360" y="265487"/>
                    </a:cubicBezTo>
                    <a:cubicBezTo>
                      <a:pt x="548360" y="251833"/>
                      <a:pt x="536968" y="240455"/>
                      <a:pt x="523298" y="240455"/>
                    </a:cubicBezTo>
                    <a:lnTo>
                      <a:pt x="373684" y="240455"/>
                    </a:lnTo>
                    <a:cubicBezTo>
                      <a:pt x="369127" y="240455"/>
                      <a:pt x="363811" y="238180"/>
                      <a:pt x="361533" y="234387"/>
                    </a:cubicBezTo>
                    <a:cubicBezTo>
                      <a:pt x="358495" y="229836"/>
                      <a:pt x="357735" y="224526"/>
                      <a:pt x="360014" y="219975"/>
                    </a:cubicBezTo>
                    <a:cubicBezTo>
                      <a:pt x="401784" y="120607"/>
                      <a:pt x="349381" y="50822"/>
                      <a:pt x="343306" y="42478"/>
                    </a:cubicBezTo>
                    <a:cubicBezTo>
                      <a:pt x="342546" y="42478"/>
                      <a:pt x="341787" y="41719"/>
                      <a:pt x="341787" y="40961"/>
                    </a:cubicBezTo>
                    <a:cubicBezTo>
                      <a:pt x="336471" y="34134"/>
                      <a:pt x="329635" y="30341"/>
                      <a:pt x="321281" y="30341"/>
                    </a:cubicBezTo>
                    <a:close/>
                    <a:moveTo>
                      <a:pt x="321281" y="0"/>
                    </a:moveTo>
                    <a:cubicBezTo>
                      <a:pt x="338749" y="0"/>
                      <a:pt x="354698" y="8344"/>
                      <a:pt x="365330" y="21997"/>
                    </a:cubicBezTo>
                    <a:cubicBezTo>
                      <a:pt x="368368" y="25032"/>
                      <a:pt x="431403" y="99368"/>
                      <a:pt x="395708" y="210114"/>
                    </a:cubicBezTo>
                    <a:lnTo>
                      <a:pt x="523298" y="210114"/>
                    </a:lnTo>
                    <a:cubicBezTo>
                      <a:pt x="538487" y="210114"/>
                      <a:pt x="552157" y="216182"/>
                      <a:pt x="562789" y="226802"/>
                    </a:cubicBezTo>
                    <a:cubicBezTo>
                      <a:pt x="572662" y="237421"/>
                      <a:pt x="578738" y="251075"/>
                      <a:pt x="578738" y="265487"/>
                    </a:cubicBezTo>
                    <a:cubicBezTo>
                      <a:pt x="578738" y="281416"/>
                      <a:pt x="571903" y="295828"/>
                      <a:pt x="561270" y="305689"/>
                    </a:cubicBezTo>
                    <a:cubicBezTo>
                      <a:pt x="571903" y="315550"/>
                      <a:pt x="578738" y="329962"/>
                      <a:pt x="578738" y="345891"/>
                    </a:cubicBezTo>
                    <a:cubicBezTo>
                      <a:pt x="578738" y="361821"/>
                      <a:pt x="571903" y="375474"/>
                      <a:pt x="561270" y="386094"/>
                    </a:cubicBezTo>
                    <a:cubicBezTo>
                      <a:pt x="571903" y="395955"/>
                      <a:pt x="578738" y="410367"/>
                      <a:pt x="578738" y="425537"/>
                    </a:cubicBezTo>
                    <a:cubicBezTo>
                      <a:pt x="578738" y="442225"/>
                      <a:pt x="571903" y="456637"/>
                      <a:pt x="560511" y="466498"/>
                    </a:cubicBezTo>
                    <a:cubicBezTo>
                      <a:pt x="570384" y="477118"/>
                      <a:pt x="576460" y="490771"/>
                      <a:pt x="576460" y="505942"/>
                    </a:cubicBezTo>
                    <a:cubicBezTo>
                      <a:pt x="576460" y="534008"/>
                      <a:pt x="555195" y="557522"/>
                      <a:pt x="527095" y="560556"/>
                    </a:cubicBezTo>
                    <a:cubicBezTo>
                      <a:pt x="525576" y="560556"/>
                      <a:pt x="524816" y="561315"/>
                      <a:pt x="523298" y="561315"/>
                    </a:cubicBezTo>
                    <a:lnTo>
                      <a:pt x="224830" y="561315"/>
                    </a:lnTo>
                    <a:cubicBezTo>
                      <a:pt x="201287" y="561315"/>
                      <a:pt x="181541" y="541593"/>
                      <a:pt x="181541" y="518079"/>
                    </a:cubicBezTo>
                    <a:lnTo>
                      <a:pt x="181541" y="253350"/>
                    </a:lnTo>
                    <a:cubicBezTo>
                      <a:pt x="181541" y="230594"/>
                      <a:pt x="199768" y="211631"/>
                      <a:pt x="222552" y="210872"/>
                    </a:cubicBezTo>
                    <a:cubicBezTo>
                      <a:pt x="223311" y="210872"/>
                      <a:pt x="224071" y="210114"/>
                      <a:pt x="224830" y="210114"/>
                    </a:cubicBezTo>
                    <a:lnTo>
                      <a:pt x="229387" y="210114"/>
                    </a:lnTo>
                    <a:cubicBezTo>
                      <a:pt x="232425" y="210114"/>
                      <a:pt x="235463" y="208597"/>
                      <a:pt x="237741" y="205563"/>
                    </a:cubicBezTo>
                    <a:cubicBezTo>
                      <a:pt x="238500" y="203287"/>
                      <a:pt x="240019" y="201011"/>
                      <a:pt x="240779" y="198736"/>
                    </a:cubicBezTo>
                    <a:cubicBezTo>
                      <a:pt x="255209" y="170670"/>
                      <a:pt x="277233" y="115297"/>
                      <a:pt x="266600" y="66751"/>
                    </a:cubicBezTo>
                    <a:cubicBezTo>
                      <a:pt x="265841" y="65234"/>
                      <a:pt x="265841" y="62958"/>
                      <a:pt x="266600" y="60683"/>
                    </a:cubicBezTo>
                    <a:cubicBezTo>
                      <a:pt x="265841" y="59166"/>
                      <a:pt x="265841" y="56890"/>
                      <a:pt x="265841" y="55373"/>
                    </a:cubicBezTo>
                    <a:cubicBezTo>
                      <a:pt x="265841" y="25032"/>
                      <a:pt x="290903" y="0"/>
                      <a:pt x="321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18666D8-1E78-4480-A181-59E5270A638F}"/>
                </a:ext>
              </a:extLst>
            </p:cNvPr>
            <p:cNvGrpSpPr/>
            <p:nvPr/>
          </p:nvGrpSpPr>
          <p:grpSpPr>
            <a:xfrm>
              <a:off x="2320711" y="3749684"/>
              <a:ext cx="3441459" cy="621788"/>
              <a:chOff x="1689252" y="2352404"/>
              <a:chExt cx="4118789" cy="621788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1D80D0-93D8-47AC-8F21-FD023F0947E5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3E00600-CC43-49C7-AC0C-21B2B61BDEFA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EBBDC9-3D23-4E52-BDB7-A0CD4DBF9008}"/>
              </a:ext>
            </a:extLst>
          </p:cNvPr>
          <p:cNvGrpSpPr/>
          <p:nvPr/>
        </p:nvGrpSpPr>
        <p:grpSpPr>
          <a:xfrm>
            <a:off x="1152739" y="4810125"/>
            <a:ext cx="4714662" cy="863600"/>
            <a:chOff x="1152739" y="4810125"/>
            <a:chExt cx="4714662" cy="86360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DF17674-7D0B-4A51-A10F-7DD17A9DE389}"/>
                </a:ext>
              </a:extLst>
            </p:cNvPr>
            <p:cNvGrpSpPr/>
            <p:nvPr/>
          </p:nvGrpSpPr>
          <p:grpSpPr>
            <a:xfrm>
              <a:off x="1152739" y="4810125"/>
              <a:ext cx="4714662" cy="863600"/>
              <a:chOff x="1152739" y="4733925"/>
              <a:chExt cx="4714662" cy="863600"/>
            </a:xfrm>
          </p:grpSpPr>
          <p:sp>
            <p:nvSpPr>
              <p:cNvPr id="5" name="圆角矩形 27">
                <a:extLst>
                  <a:ext uri="{FF2B5EF4-FFF2-40B4-BE49-F238E27FC236}">
                    <a16:creationId xmlns:a16="http://schemas.microsoft.com/office/drawing/2014/main" id="{08B5FA50-1E85-48C3-BC80-4309773ACB39}"/>
                  </a:ext>
                </a:extLst>
              </p:cNvPr>
              <p:cNvSpPr/>
              <p:nvPr/>
            </p:nvSpPr>
            <p:spPr>
              <a:xfrm>
                <a:off x="1152739" y="4733925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6" name="椭圆 9">
                <a:extLst>
                  <a:ext uri="{FF2B5EF4-FFF2-40B4-BE49-F238E27FC236}">
                    <a16:creationId xmlns:a16="http://schemas.microsoft.com/office/drawing/2014/main" id="{F6D8CE52-3119-44EE-AEE3-C1790AA08C75}"/>
                  </a:ext>
                </a:extLst>
              </p:cNvPr>
              <p:cNvSpPr/>
              <p:nvPr/>
            </p:nvSpPr>
            <p:spPr>
              <a:xfrm>
                <a:off x="1386840" y="4891787"/>
                <a:ext cx="548640" cy="547876"/>
              </a:xfrm>
              <a:custGeom>
                <a:avLst/>
                <a:gdLst>
                  <a:gd name="connsiteX0" fmla="*/ 145802 w 608415"/>
                  <a:gd name="connsiteY0" fmla="*/ 316204 h 607568"/>
                  <a:gd name="connsiteX1" fmla="*/ 335878 w 608415"/>
                  <a:gd name="connsiteY1" fmla="*/ 316204 h 607568"/>
                  <a:gd name="connsiteX2" fmla="*/ 355085 w 608415"/>
                  <a:gd name="connsiteY2" fmla="*/ 335363 h 607568"/>
                  <a:gd name="connsiteX3" fmla="*/ 335878 w 608415"/>
                  <a:gd name="connsiteY3" fmla="*/ 354521 h 607568"/>
                  <a:gd name="connsiteX4" fmla="*/ 145802 w 608415"/>
                  <a:gd name="connsiteY4" fmla="*/ 354521 h 607568"/>
                  <a:gd name="connsiteX5" fmla="*/ 126594 w 608415"/>
                  <a:gd name="connsiteY5" fmla="*/ 335363 h 607568"/>
                  <a:gd name="connsiteX6" fmla="*/ 145802 w 608415"/>
                  <a:gd name="connsiteY6" fmla="*/ 316204 h 607568"/>
                  <a:gd name="connsiteX7" fmla="*/ 145799 w 608415"/>
                  <a:gd name="connsiteY7" fmla="*/ 252977 h 607568"/>
                  <a:gd name="connsiteX8" fmla="*/ 430791 w 608415"/>
                  <a:gd name="connsiteY8" fmla="*/ 252977 h 607568"/>
                  <a:gd name="connsiteX9" fmla="*/ 449995 w 608415"/>
                  <a:gd name="connsiteY9" fmla="*/ 272171 h 607568"/>
                  <a:gd name="connsiteX10" fmla="*/ 430791 w 608415"/>
                  <a:gd name="connsiteY10" fmla="*/ 291365 h 607568"/>
                  <a:gd name="connsiteX11" fmla="*/ 145799 w 608415"/>
                  <a:gd name="connsiteY11" fmla="*/ 291365 h 607568"/>
                  <a:gd name="connsiteX12" fmla="*/ 126594 w 608415"/>
                  <a:gd name="connsiteY12" fmla="*/ 272171 h 607568"/>
                  <a:gd name="connsiteX13" fmla="*/ 145799 w 608415"/>
                  <a:gd name="connsiteY13" fmla="*/ 252977 h 607568"/>
                  <a:gd name="connsiteX14" fmla="*/ 145805 w 608415"/>
                  <a:gd name="connsiteY14" fmla="*/ 189750 h 607568"/>
                  <a:gd name="connsiteX15" fmla="*/ 209279 w 608415"/>
                  <a:gd name="connsiteY15" fmla="*/ 189750 h 607568"/>
                  <a:gd name="connsiteX16" fmla="*/ 228490 w 608415"/>
                  <a:gd name="connsiteY16" fmla="*/ 208944 h 607568"/>
                  <a:gd name="connsiteX17" fmla="*/ 209279 w 608415"/>
                  <a:gd name="connsiteY17" fmla="*/ 228138 h 607568"/>
                  <a:gd name="connsiteX18" fmla="*/ 145805 w 608415"/>
                  <a:gd name="connsiteY18" fmla="*/ 228138 h 607568"/>
                  <a:gd name="connsiteX19" fmla="*/ 126594 w 608415"/>
                  <a:gd name="connsiteY19" fmla="*/ 208944 h 607568"/>
                  <a:gd name="connsiteX20" fmla="*/ 145805 w 608415"/>
                  <a:gd name="connsiteY20" fmla="*/ 189750 h 607568"/>
                  <a:gd name="connsiteX21" fmla="*/ 70060 w 608415"/>
                  <a:gd name="connsiteY21" fmla="*/ 133174 h 607568"/>
                  <a:gd name="connsiteX22" fmla="*/ 70060 w 608415"/>
                  <a:gd name="connsiteY22" fmla="*/ 442788 h 607568"/>
                  <a:gd name="connsiteX23" fmla="*/ 538355 w 608415"/>
                  <a:gd name="connsiteY23" fmla="*/ 442788 h 607568"/>
                  <a:gd name="connsiteX24" fmla="*/ 538355 w 608415"/>
                  <a:gd name="connsiteY24" fmla="*/ 133174 h 607568"/>
                  <a:gd name="connsiteX25" fmla="*/ 38410 w 608415"/>
                  <a:gd name="connsiteY25" fmla="*/ 69962 h 607568"/>
                  <a:gd name="connsiteX26" fmla="*/ 38410 w 608415"/>
                  <a:gd name="connsiteY26" fmla="*/ 94817 h 607568"/>
                  <a:gd name="connsiteX27" fmla="*/ 570005 w 608415"/>
                  <a:gd name="connsiteY27" fmla="*/ 94817 h 607568"/>
                  <a:gd name="connsiteX28" fmla="*/ 570005 w 608415"/>
                  <a:gd name="connsiteY28" fmla="*/ 69962 h 607568"/>
                  <a:gd name="connsiteX29" fmla="*/ 304208 w 608415"/>
                  <a:gd name="connsiteY29" fmla="*/ 0 h 607568"/>
                  <a:gd name="connsiteX30" fmla="*/ 323413 w 608415"/>
                  <a:gd name="connsiteY30" fmla="*/ 19178 h 607568"/>
                  <a:gd name="connsiteX31" fmla="*/ 323413 w 608415"/>
                  <a:gd name="connsiteY31" fmla="*/ 31606 h 607568"/>
                  <a:gd name="connsiteX32" fmla="*/ 589210 w 608415"/>
                  <a:gd name="connsiteY32" fmla="*/ 31606 h 607568"/>
                  <a:gd name="connsiteX33" fmla="*/ 608415 w 608415"/>
                  <a:gd name="connsiteY33" fmla="*/ 50784 h 607568"/>
                  <a:gd name="connsiteX34" fmla="*/ 608415 w 608415"/>
                  <a:gd name="connsiteY34" fmla="*/ 113995 h 607568"/>
                  <a:gd name="connsiteX35" fmla="*/ 589210 w 608415"/>
                  <a:gd name="connsiteY35" fmla="*/ 133174 h 607568"/>
                  <a:gd name="connsiteX36" fmla="*/ 576765 w 608415"/>
                  <a:gd name="connsiteY36" fmla="*/ 133174 h 607568"/>
                  <a:gd name="connsiteX37" fmla="*/ 576765 w 608415"/>
                  <a:gd name="connsiteY37" fmla="*/ 461967 h 607568"/>
                  <a:gd name="connsiteX38" fmla="*/ 557560 w 608415"/>
                  <a:gd name="connsiteY38" fmla="*/ 481145 h 607568"/>
                  <a:gd name="connsiteX39" fmla="*/ 342618 w 608415"/>
                  <a:gd name="connsiteY39" fmla="*/ 481145 h 607568"/>
                  <a:gd name="connsiteX40" fmla="*/ 414521 w 608415"/>
                  <a:gd name="connsiteY40" fmla="*/ 576883 h 607568"/>
                  <a:gd name="connsiteX41" fmla="*/ 410680 w 608415"/>
                  <a:gd name="connsiteY41" fmla="*/ 603733 h 607568"/>
                  <a:gd name="connsiteX42" fmla="*/ 399157 w 608415"/>
                  <a:gd name="connsiteY42" fmla="*/ 607568 h 607568"/>
                  <a:gd name="connsiteX43" fmla="*/ 383793 w 608415"/>
                  <a:gd name="connsiteY43" fmla="*/ 599897 h 607568"/>
                  <a:gd name="connsiteX44" fmla="*/ 323413 w 608415"/>
                  <a:gd name="connsiteY44" fmla="*/ 519348 h 607568"/>
                  <a:gd name="connsiteX45" fmla="*/ 323413 w 608415"/>
                  <a:gd name="connsiteY45" fmla="*/ 588390 h 607568"/>
                  <a:gd name="connsiteX46" fmla="*/ 304208 w 608415"/>
                  <a:gd name="connsiteY46" fmla="*/ 607568 h 607568"/>
                  <a:gd name="connsiteX47" fmla="*/ 285003 w 608415"/>
                  <a:gd name="connsiteY47" fmla="*/ 588390 h 607568"/>
                  <a:gd name="connsiteX48" fmla="*/ 285003 w 608415"/>
                  <a:gd name="connsiteY48" fmla="*/ 519348 h 607568"/>
                  <a:gd name="connsiteX49" fmla="*/ 224622 w 608415"/>
                  <a:gd name="connsiteY49" fmla="*/ 599897 h 607568"/>
                  <a:gd name="connsiteX50" fmla="*/ 209258 w 608415"/>
                  <a:gd name="connsiteY50" fmla="*/ 607568 h 607568"/>
                  <a:gd name="connsiteX51" fmla="*/ 197735 w 608415"/>
                  <a:gd name="connsiteY51" fmla="*/ 603733 h 607568"/>
                  <a:gd name="connsiteX52" fmla="*/ 193894 w 608415"/>
                  <a:gd name="connsiteY52" fmla="*/ 576883 h 607568"/>
                  <a:gd name="connsiteX53" fmla="*/ 265798 w 608415"/>
                  <a:gd name="connsiteY53" fmla="*/ 481145 h 607568"/>
                  <a:gd name="connsiteX54" fmla="*/ 50855 w 608415"/>
                  <a:gd name="connsiteY54" fmla="*/ 481145 h 607568"/>
                  <a:gd name="connsiteX55" fmla="*/ 31650 w 608415"/>
                  <a:gd name="connsiteY55" fmla="*/ 461967 h 607568"/>
                  <a:gd name="connsiteX56" fmla="*/ 31650 w 608415"/>
                  <a:gd name="connsiteY56" fmla="*/ 133174 h 607568"/>
                  <a:gd name="connsiteX57" fmla="*/ 19205 w 608415"/>
                  <a:gd name="connsiteY57" fmla="*/ 133174 h 607568"/>
                  <a:gd name="connsiteX58" fmla="*/ 0 w 608415"/>
                  <a:gd name="connsiteY58" fmla="*/ 113995 h 607568"/>
                  <a:gd name="connsiteX59" fmla="*/ 0 w 608415"/>
                  <a:gd name="connsiteY59" fmla="*/ 50784 h 607568"/>
                  <a:gd name="connsiteX60" fmla="*/ 19205 w 608415"/>
                  <a:gd name="connsiteY60" fmla="*/ 31606 h 607568"/>
                  <a:gd name="connsiteX61" fmla="*/ 285003 w 608415"/>
                  <a:gd name="connsiteY61" fmla="*/ 31606 h 607568"/>
                  <a:gd name="connsiteX62" fmla="*/ 285003 w 608415"/>
                  <a:gd name="connsiteY62" fmla="*/ 19178 h 607568"/>
                  <a:gd name="connsiteX63" fmla="*/ 304208 w 608415"/>
                  <a:gd name="connsiteY63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08415" h="607568">
                    <a:moveTo>
                      <a:pt x="145802" y="316204"/>
                    </a:moveTo>
                    <a:lnTo>
                      <a:pt x="335878" y="316204"/>
                    </a:lnTo>
                    <a:cubicBezTo>
                      <a:pt x="346480" y="316204"/>
                      <a:pt x="355085" y="324787"/>
                      <a:pt x="355085" y="335363"/>
                    </a:cubicBezTo>
                    <a:cubicBezTo>
                      <a:pt x="355085" y="345938"/>
                      <a:pt x="346480" y="354521"/>
                      <a:pt x="335878" y="354521"/>
                    </a:cubicBezTo>
                    <a:lnTo>
                      <a:pt x="145802" y="354521"/>
                    </a:lnTo>
                    <a:cubicBezTo>
                      <a:pt x="135199" y="354521"/>
                      <a:pt x="126594" y="345938"/>
                      <a:pt x="126594" y="335363"/>
                    </a:cubicBezTo>
                    <a:cubicBezTo>
                      <a:pt x="126594" y="324787"/>
                      <a:pt x="135199" y="316204"/>
                      <a:pt x="145802" y="316204"/>
                    </a:cubicBezTo>
                    <a:close/>
                    <a:moveTo>
                      <a:pt x="145799" y="252977"/>
                    </a:moveTo>
                    <a:lnTo>
                      <a:pt x="430791" y="252977"/>
                    </a:lnTo>
                    <a:cubicBezTo>
                      <a:pt x="441392" y="252977"/>
                      <a:pt x="449995" y="261576"/>
                      <a:pt x="449995" y="272171"/>
                    </a:cubicBezTo>
                    <a:cubicBezTo>
                      <a:pt x="449995" y="282766"/>
                      <a:pt x="441392" y="291365"/>
                      <a:pt x="430791" y="291365"/>
                    </a:cubicBezTo>
                    <a:lnTo>
                      <a:pt x="145799" y="291365"/>
                    </a:lnTo>
                    <a:cubicBezTo>
                      <a:pt x="135198" y="291365"/>
                      <a:pt x="126594" y="282766"/>
                      <a:pt x="126594" y="272171"/>
                    </a:cubicBezTo>
                    <a:cubicBezTo>
                      <a:pt x="126594" y="261576"/>
                      <a:pt x="135198" y="252977"/>
                      <a:pt x="145799" y="252977"/>
                    </a:cubicBezTo>
                    <a:close/>
                    <a:moveTo>
                      <a:pt x="145805" y="189750"/>
                    </a:moveTo>
                    <a:lnTo>
                      <a:pt x="209279" y="189750"/>
                    </a:lnTo>
                    <a:cubicBezTo>
                      <a:pt x="219884" y="189750"/>
                      <a:pt x="228490" y="198349"/>
                      <a:pt x="228490" y="208944"/>
                    </a:cubicBezTo>
                    <a:cubicBezTo>
                      <a:pt x="228490" y="219539"/>
                      <a:pt x="219884" y="228138"/>
                      <a:pt x="209279" y="228138"/>
                    </a:cubicBezTo>
                    <a:lnTo>
                      <a:pt x="145805" y="228138"/>
                    </a:lnTo>
                    <a:cubicBezTo>
                      <a:pt x="135201" y="228138"/>
                      <a:pt x="126594" y="219539"/>
                      <a:pt x="126594" y="208944"/>
                    </a:cubicBezTo>
                    <a:cubicBezTo>
                      <a:pt x="126594" y="198349"/>
                      <a:pt x="135201" y="189750"/>
                      <a:pt x="145805" y="189750"/>
                    </a:cubicBezTo>
                    <a:close/>
                    <a:moveTo>
                      <a:pt x="70060" y="133174"/>
                    </a:moveTo>
                    <a:lnTo>
                      <a:pt x="70060" y="442788"/>
                    </a:lnTo>
                    <a:lnTo>
                      <a:pt x="538355" y="442788"/>
                    </a:lnTo>
                    <a:lnTo>
                      <a:pt x="538355" y="133174"/>
                    </a:lnTo>
                    <a:close/>
                    <a:moveTo>
                      <a:pt x="38410" y="69962"/>
                    </a:moveTo>
                    <a:lnTo>
                      <a:pt x="38410" y="94817"/>
                    </a:lnTo>
                    <a:lnTo>
                      <a:pt x="570005" y="94817"/>
                    </a:lnTo>
                    <a:lnTo>
                      <a:pt x="570005" y="69962"/>
                    </a:lnTo>
                    <a:close/>
                    <a:moveTo>
                      <a:pt x="304208" y="0"/>
                    </a:moveTo>
                    <a:cubicBezTo>
                      <a:pt x="314809" y="0"/>
                      <a:pt x="323413" y="8592"/>
                      <a:pt x="323413" y="19178"/>
                    </a:cubicBezTo>
                    <a:lnTo>
                      <a:pt x="323413" y="31606"/>
                    </a:lnTo>
                    <a:lnTo>
                      <a:pt x="589210" y="31606"/>
                    </a:lnTo>
                    <a:cubicBezTo>
                      <a:pt x="599811" y="31606"/>
                      <a:pt x="608415" y="40197"/>
                      <a:pt x="608415" y="50784"/>
                    </a:cubicBezTo>
                    <a:lnTo>
                      <a:pt x="608415" y="113995"/>
                    </a:lnTo>
                    <a:cubicBezTo>
                      <a:pt x="608415" y="124582"/>
                      <a:pt x="599811" y="133174"/>
                      <a:pt x="589210" y="133174"/>
                    </a:cubicBezTo>
                    <a:lnTo>
                      <a:pt x="576765" y="133174"/>
                    </a:lnTo>
                    <a:lnTo>
                      <a:pt x="576765" y="461967"/>
                    </a:lnTo>
                    <a:cubicBezTo>
                      <a:pt x="576765" y="472553"/>
                      <a:pt x="568161" y="481145"/>
                      <a:pt x="557560" y="481145"/>
                    </a:cubicBezTo>
                    <a:lnTo>
                      <a:pt x="342618" y="481145"/>
                    </a:lnTo>
                    <a:lnTo>
                      <a:pt x="414521" y="576883"/>
                    </a:lnTo>
                    <a:cubicBezTo>
                      <a:pt x="420974" y="585321"/>
                      <a:pt x="419284" y="597442"/>
                      <a:pt x="410680" y="603733"/>
                    </a:cubicBezTo>
                    <a:cubicBezTo>
                      <a:pt x="407300" y="606341"/>
                      <a:pt x="403306" y="607568"/>
                      <a:pt x="399157" y="607568"/>
                    </a:cubicBezTo>
                    <a:cubicBezTo>
                      <a:pt x="393319" y="607568"/>
                      <a:pt x="387634" y="604960"/>
                      <a:pt x="383793" y="599897"/>
                    </a:cubicBezTo>
                    <a:lnTo>
                      <a:pt x="323413" y="519348"/>
                    </a:lnTo>
                    <a:lnTo>
                      <a:pt x="323413" y="588390"/>
                    </a:lnTo>
                    <a:cubicBezTo>
                      <a:pt x="323413" y="598976"/>
                      <a:pt x="314809" y="607568"/>
                      <a:pt x="304208" y="607568"/>
                    </a:cubicBezTo>
                    <a:cubicBezTo>
                      <a:pt x="293607" y="607568"/>
                      <a:pt x="285003" y="598976"/>
                      <a:pt x="285003" y="588390"/>
                    </a:cubicBezTo>
                    <a:lnTo>
                      <a:pt x="285003" y="519348"/>
                    </a:lnTo>
                    <a:lnTo>
                      <a:pt x="224622" y="599897"/>
                    </a:lnTo>
                    <a:cubicBezTo>
                      <a:pt x="220781" y="604960"/>
                      <a:pt x="215096" y="607568"/>
                      <a:pt x="209258" y="607568"/>
                    </a:cubicBezTo>
                    <a:cubicBezTo>
                      <a:pt x="205110" y="607568"/>
                      <a:pt x="201115" y="606341"/>
                      <a:pt x="197735" y="603733"/>
                    </a:cubicBezTo>
                    <a:cubicBezTo>
                      <a:pt x="189131" y="597442"/>
                      <a:pt x="187441" y="585321"/>
                      <a:pt x="193894" y="576883"/>
                    </a:cubicBezTo>
                    <a:lnTo>
                      <a:pt x="265798" y="481145"/>
                    </a:lnTo>
                    <a:lnTo>
                      <a:pt x="50855" y="481145"/>
                    </a:lnTo>
                    <a:cubicBezTo>
                      <a:pt x="40253" y="481145"/>
                      <a:pt x="31650" y="472553"/>
                      <a:pt x="31650" y="461967"/>
                    </a:cubicBezTo>
                    <a:lnTo>
                      <a:pt x="31650" y="133174"/>
                    </a:lnTo>
                    <a:lnTo>
                      <a:pt x="19205" y="133174"/>
                    </a:lnTo>
                    <a:cubicBezTo>
                      <a:pt x="8604" y="133174"/>
                      <a:pt x="0" y="124582"/>
                      <a:pt x="0" y="113995"/>
                    </a:cubicBezTo>
                    <a:lnTo>
                      <a:pt x="0" y="50784"/>
                    </a:lnTo>
                    <a:cubicBezTo>
                      <a:pt x="0" y="40197"/>
                      <a:pt x="8604" y="31606"/>
                      <a:pt x="19205" y="31606"/>
                    </a:cubicBezTo>
                    <a:lnTo>
                      <a:pt x="285003" y="31606"/>
                    </a:lnTo>
                    <a:lnTo>
                      <a:pt x="285003" y="19178"/>
                    </a:lnTo>
                    <a:cubicBezTo>
                      <a:pt x="285003" y="8592"/>
                      <a:pt x="293607" y="0"/>
                      <a:pt x="30420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7D54BEC-5725-4A78-8CCD-AD290FBC53FC}"/>
                </a:ext>
              </a:extLst>
            </p:cNvPr>
            <p:cNvGrpSpPr/>
            <p:nvPr/>
          </p:nvGrpSpPr>
          <p:grpSpPr>
            <a:xfrm>
              <a:off x="2320711" y="4921991"/>
              <a:ext cx="3441459" cy="621788"/>
              <a:chOff x="1689252" y="2352404"/>
              <a:chExt cx="4118789" cy="621788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8C58B75-E30B-49EB-B3EC-5D66BC62A209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E7DD27-0690-4885-B3E0-F25069B4D5EC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D0F7C63-ED44-4532-8AD1-0394327F7DA8}"/>
              </a:ext>
            </a:extLst>
          </p:cNvPr>
          <p:cNvGrpSpPr/>
          <p:nvPr/>
        </p:nvGrpSpPr>
        <p:grpSpPr>
          <a:xfrm>
            <a:off x="6324599" y="2452052"/>
            <a:ext cx="4714662" cy="863600"/>
            <a:chOff x="6324599" y="2452052"/>
            <a:chExt cx="4714662" cy="8636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768A0E2-6839-4431-8657-55366BA591C5}"/>
                </a:ext>
              </a:extLst>
            </p:cNvPr>
            <p:cNvGrpSpPr/>
            <p:nvPr/>
          </p:nvGrpSpPr>
          <p:grpSpPr>
            <a:xfrm>
              <a:off x="6324599" y="2452052"/>
              <a:ext cx="4714662" cy="863600"/>
              <a:chOff x="6324599" y="2375852"/>
              <a:chExt cx="4714662" cy="863600"/>
            </a:xfrm>
          </p:grpSpPr>
          <p:sp>
            <p:nvSpPr>
              <p:cNvPr id="6" name="圆角矩形 27">
                <a:extLst>
                  <a:ext uri="{FF2B5EF4-FFF2-40B4-BE49-F238E27FC236}">
                    <a16:creationId xmlns:a16="http://schemas.microsoft.com/office/drawing/2014/main" id="{7781FEC7-0860-44C9-954D-4B5169B622C5}"/>
                  </a:ext>
                </a:extLst>
              </p:cNvPr>
              <p:cNvSpPr/>
              <p:nvPr/>
            </p:nvSpPr>
            <p:spPr>
              <a:xfrm>
                <a:off x="6324599" y="2375852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7" name="椭圆 11">
                <a:extLst>
                  <a:ext uri="{FF2B5EF4-FFF2-40B4-BE49-F238E27FC236}">
                    <a16:creationId xmlns:a16="http://schemas.microsoft.com/office/drawing/2014/main" id="{76718DE8-B268-4177-BBA6-B62EA2FFC92D}"/>
                  </a:ext>
                </a:extLst>
              </p:cNvPr>
              <p:cNvSpPr/>
              <p:nvPr/>
            </p:nvSpPr>
            <p:spPr>
              <a:xfrm>
                <a:off x="6553200" y="2538681"/>
                <a:ext cx="548640" cy="537942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C440B8B-6D31-4F92-8FA8-818C1EC91F42}"/>
                </a:ext>
              </a:extLst>
            </p:cNvPr>
            <p:cNvGrpSpPr/>
            <p:nvPr/>
          </p:nvGrpSpPr>
          <p:grpSpPr>
            <a:xfrm>
              <a:off x="7465299" y="2582894"/>
              <a:ext cx="3441459" cy="621788"/>
              <a:chOff x="1689252" y="2352404"/>
              <a:chExt cx="4118789" cy="621788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7DE3006-918D-4B65-B495-FDC4948ADC66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98E5016-E39B-4109-8EF2-86A9F8CFD93D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4B22D20-640E-4E3F-A3F1-41BD8208F0E6}"/>
              </a:ext>
            </a:extLst>
          </p:cNvPr>
          <p:cNvGrpSpPr/>
          <p:nvPr/>
        </p:nvGrpSpPr>
        <p:grpSpPr>
          <a:xfrm>
            <a:off x="6324599" y="3631089"/>
            <a:ext cx="4714662" cy="863600"/>
            <a:chOff x="6324599" y="3631089"/>
            <a:chExt cx="4714662" cy="8636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15DEC33-AFD2-4740-A0FE-26AEFCBD25CA}"/>
                </a:ext>
              </a:extLst>
            </p:cNvPr>
            <p:cNvGrpSpPr/>
            <p:nvPr/>
          </p:nvGrpSpPr>
          <p:grpSpPr>
            <a:xfrm>
              <a:off x="6324599" y="3631089"/>
              <a:ext cx="4714662" cy="863600"/>
              <a:chOff x="6324599" y="3554889"/>
              <a:chExt cx="4714662" cy="863600"/>
            </a:xfrm>
          </p:grpSpPr>
          <p:sp>
            <p:nvSpPr>
              <p:cNvPr id="7" name="圆角矩形 27">
                <a:extLst>
                  <a:ext uri="{FF2B5EF4-FFF2-40B4-BE49-F238E27FC236}">
                    <a16:creationId xmlns:a16="http://schemas.microsoft.com/office/drawing/2014/main" id="{99E1948A-F173-4931-A85B-7E5817F5AA1F}"/>
                  </a:ext>
                </a:extLst>
              </p:cNvPr>
              <p:cNvSpPr/>
              <p:nvPr/>
            </p:nvSpPr>
            <p:spPr>
              <a:xfrm>
                <a:off x="6324599" y="3554889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" name="椭圆 13">
                <a:extLst>
                  <a:ext uri="{FF2B5EF4-FFF2-40B4-BE49-F238E27FC236}">
                    <a16:creationId xmlns:a16="http://schemas.microsoft.com/office/drawing/2014/main" id="{C6456845-4551-4AC5-BD53-C2A52782D592}"/>
                  </a:ext>
                </a:extLst>
              </p:cNvPr>
              <p:cNvSpPr/>
              <p:nvPr/>
            </p:nvSpPr>
            <p:spPr>
              <a:xfrm>
                <a:off x="6557104" y="3717925"/>
                <a:ext cx="540831" cy="548640"/>
              </a:xfrm>
              <a:custGeom>
                <a:avLst/>
                <a:gdLst>
                  <a:gd name="T0" fmla="*/ 375 w 500"/>
                  <a:gd name="T1" fmla="*/ 188 h 508"/>
                  <a:gd name="T2" fmla="*/ 188 w 500"/>
                  <a:gd name="T3" fmla="*/ 0 h 508"/>
                  <a:gd name="T4" fmla="*/ 0 w 500"/>
                  <a:gd name="T5" fmla="*/ 188 h 508"/>
                  <a:gd name="T6" fmla="*/ 188 w 500"/>
                  <a:gd name="T7" fmla="*/ 375 h 508"/>
                  <a:gd name="T8" fmla="*/ 375 w 500"/>
                  <a:gd name="T9" fmla="*/ 188 h 508"/>
                  <a:gd name="T10" fmla="*/ 188 w 500"/>
                  <a:gd name="T11" fmla="*/ 328 h 508"/>
                  <a:gd name="T12" fmla="*/ 47 w 500"/>
                  <a:gd name="T13" fmla="*/ 188 h 508"/>
                  <a:gd name="T14" fmla="*/ 188 w 500"/>
                  <a:gd name="T15" fmla="*/ 47 h 508"/>
                  <a:gd name="T16" fmla="*/ 328 w 500"/>
                  <a:gd name="T17" fmla="*/ 188 h 508"/>
                  <a:gd name="T18" fmla="*/ 188 w 500"/>
                  <a:gd name="T19" fmla="*/ 328 h 508"/>
                  <a:gd name="T20" fmla="*/ 500 w 500"/>
                  <a:gd name="T21" fmla="*/ 466 h 508"/>
                  <a:gd name="T22" fmla="*/ 458 w 500"/>
                  <a:gd name="T23" fmla="*/ 508 h 508"/>
                  <a:gd name="T24" fmla="*/ 314 w 500"/>
                  <a:gd name="T25" fmla="*/ 364 h 508"/>
                  <a:gd name="T26" fmla="*/ 356 w 500"/>
                  <a:gd name="T27" fmla="*/ 322 h 508"/>
                  <a:gd name="T28" fmla="*/ 500 w 500"/>
                  <a:gd name="T29" fmla="*/ 466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0" h="508">
                    <a:moveTo>
                      <a:pt x="375" y="188"/>
                    </a:moveTo>
                    <a:cubicBezTo>
                      <a:pt x="375" y="84"/>
                      <a:pt x="291" y="0"/>
                      <a:pt x="188" y="0"/>
                    </a:cubicBezTo>
                    <a:cubicBezTo>
                      <a:pt x="84" y="0"/>
                      <a:pt x="0" y="84"/>
                      <a:pt x="0" y="188"/>
                    </a:cubicBezTo>
                    <a:cubicBezTo>
                      <a:pt x="0" y="291"/>
                      <a:pt x="84" y="375"/>
                      <a:pt x="188" y="375"/>
                    </a:cubicBezTo>
                    <a:cubicBezTo>
                      <a:pt x="291" y="375"/>
                      <a:pt x="375" y="291"/>
                      <a:pt x="375" y="188"/>
                    </a:cubicBezTo>
                    <a:close/>
                    <a:moveTo>
                      <a:pt x="188" y="328"/>
                    </a:moveTo>
                    <a:cubicBezTo>
                      <a:pt x="110" y="328"/>
                      <a:pt x="47" y="265"/>
                      <a:pt x="47" y="188"/>
                    </a:cubicBezTo>
                    <a:cubicBezTo>
                      <a:pt x="47" y="110"/>
                      <a:pt x="110" y="47"/>
                      <a:pt x="188" y="47"/>
                    </a:cubicBezTo>
                    <a:cubicBezTo>
                      <a:pt x="265" y="47"/>
                      <a:pt x="328" y="110"/>
                      <a:pt x="328" y="188"/>
                    </a:cubicBezTo>
                    <a:cubicBezTo>
                      <a:pt x="328" y="265"/>
                      <a:pt x="265" y="328"/>
                      <a:pt x="188" y="328"/>
                    </a:cubicBezTo>
                    <a:close/>
                    <a:moveTo>
                      <a:pt x="500" y="466"/>
                    </a:moveTo>
                    <a:lnTo>
                      <a:pt x="458" y="508"/>
                    </a:lnTo>
                    <a:lnTo>
                      <a:pt x="314" y="364"/>
                    </a:lnTo>
                    <a:lnTo>
                      <a:pt x="356" y="322"/>
                    </a:lnTo>
                    <a:lnTo>
                      <a:pt x="500" y="466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4629A98-B18F-4B77-B27B-7DD983768905}"/>
                </a:ext>
              </a:extLst>
            </p:cNvPr>
            <p:cNvGrpSpPr/>
            <p:nvPr/>
          </p:nvGrpSpPr>
          <p:grpSpPr>
            <a:xfrm>
              <a:off x="7465299" y="3749684"/>
              <a:ext cx="3441459" cy="621788"/>
              <a:chOff x="1689252" y="2352404"/>
              <a:chExt cx="4118789" cy="621788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7BECDF2-6179-49FF-9222-60B6E018AC83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6406C06-3BD1-40FD-90A7-7E22D46DC8C1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0E7517-B35B-44C0-B8DE-46576C9663B2}"/>
              </a:ext>
            </a:extLst>
          </p:cNvPr>
          <p:cNvGrpSpPr/>
          <p:nvPr/>
        </p:nvGrpSpPr>
        <p:grpSpPr>
          <a:xfrm>
            <a:off x="6324599" y="4810125"/>
            <a:ext cx="4714662" cy="863600"/>
            <a:chOff x="6324599" y="4810125"/>
            <a:chExt cx="4714662" cy="8636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17950DC-93F3-4AF0-8B3E-BAD43102233B}"/>
                </a:ext>
              </a:extLst>
            </p:cNvPr>
            <p:cNvGrpSpPr/>
            <p:nvPr/>
          </p:nvGrpSpPr>
          <p:grpSpPr>
            <a:xfrm>
              <a:off x="6324599" y="4810125"/>
              <a:ext cx="4714662" cy="863600"/>
              <a:chOff x="6324599" y="4733925"/>
              <a:chExt cx="4714662" cy="863600"/>
            </a:xfrm>
          </p:grpSpPr>
          <p:sp>
            <p:nvSpPr>
              <p:cNvPr id="8" name="圆角矩形 27">
                <a:extLst>
                  <a:ext uri="{FF2B5EF4-FFF2-40B4-BE49-F238E27FC236}">
                    <a16:creationId xmlns:a16="http://schemas.microsoft.com/office/drawing/2014/main" id="{00E07ED8-5584-4E81-875E-F98DDC3ECD48}"/>
                  </a:ext>
                </a:extLst>
              </p:cNvPr>
              <p:cNvSpPr/>
              <p:nvPr/>
            </p:nvSpPr>
            <p:spPr>
              <a:xfrm>
                <a:off x="6324599" y="4733925"/>
                <a:ext cx="4714662" cy="863600"/>
              </a:xfrm>
              <a:prstGeom prst="roundRect">
                <a:avLst>
                  <a:gd name="adj" fmla="val 4824"/>
                </a:avLst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9" name="椭圆 12">
                <a:extLst>
                  <a:ext uri="{FF2B5EF4-FFF2-40B4-BE49-F238E27FC236}">
                    <a16:creationId xmlns:a16="http://schemas.microsoft.com/office/drawing/2014/main" id="{2A96EF3D-567D-4305-AACA-763D6E3E69D0}"/>
                  </a:ext>
                </a:extLst>
              </p:cNvPr>
              <p:cNvSpPr/>
              <p:nvPr/>
            </p:nvSpPr>
            <p:spPr>
              <a:xfrm>
                <a:off x="6577341" y="4891405"/>
                <a:ext cx="500357" cy="548640"/>
              </a:xfrm>
              <a:custGeom>
                <a:avLst/>
                <a:gdLst>
                  <a:gd name="connsiteX0" fmla="*/ 130776 w 510187"/>
                  <a:gd name="connsiteY0" fmla="*/ 398252 h 559418"/>
                  <a:gd name="connsiteX1" fmla="*/ 180826 w 510187"/>
                  <a:gd name="connsiteY1" fmla="*/ 398252 h 559418"/>
                  <a:gd name="connsiteX2" fmla="*/ 195356 w 510187"/>
                  <a:gd name="connsiteY2" fmla="*/ 420815 h 559418"/>
                  <a:gd name="connsiteX3" fmla="*/ 140463 w 510187"/>
                  <a:gd name="connsiteY3" fmla="*/ 420815 h 559418"/>
                  <a:gd name="connsiteX4" fmla="*/ 48435 w 510187"/>
                  <a:gd name="connsiteY4" fmla="*/ 535243 h 559418"/>
                  <a:gd name="connsiteX5" fmla="*/ 461752 w 510187"/>
                  <a:gd name="connsiteY5" fmla="*/ 535243 h 559418"/>
                  <a:gd name="connsiteX6" fmla="*/ 369724 w 510187"/>
                  <a:gd name="connsiteY6" fmla="*/ 420815 h 559418"/>
                  <a:gd name="connsiteX7" fmla="*/ 316445 w 510187"/>
                  <a:gd name="connsiteY7" fmla="*/ 420815 h 559418"/>
                  <a:gd name="connsiteX8" fmla="*/ 329361 w 510187"/>
                  <a:gd name="connsiteY8" fmla="*/ 398252 h 559418"/>
                  <a:gd name="connsiteX9" fmla="*/ 381026 w 510187"/>
                  <a:gd name="connsiteY9" fmla="*/ 398252 h 559418"/>
                  <a:gd name="connsiteX10" fmla="*/ 510187 w 510187"/>
                  <a:gd name="connsiteY10" fmla="*/ 559418 h 559418"/>
                  <a:gd name="connsiteX11" fmla="*/ 0 w 510187"/>
                  <a:gd name="connsiteY11" fmla="*/ 559418 h 559418"/>
                  <a:gd name="connsiteX12" fmla="*/ 254964 w 510187"/>
                  <a:gd name="connsiteY12" fmla="*/ 79000 h 559418"/>
                  <a:gd name="connsiteX13" fmla="*/ 175836 w 510187"/>
                  <a:gd name="connsiteY13" fmla="*/ 159612 h 559418"/>
                  <a:gd name="connsiteX14" fmla="*/ 254964 w 510187"/>
                  <a:gd name="connsiteY14" fmla="*/ 238611 h 559418"/>
                  <a:gd name="connsiteX15" fmla="*/ 335706 w 510187"/>
                  <a:gd name="connsiteY15" fmla="*/ 159612 h 559418"/>
                  <a:gd name="connsiteX16" fmla="*/ 254964 w 510187"/>
                  <a:gd name="connsiteY16" fmla="*/ 79000 h 559418"/>
                  <a:gd name="connsiteX17" fmla="*/ 254964 w 510187"/>
                  <a:gd name="connsiteY17" fmla="*/ 0 h 559418"/>
                  <a:gd name="connsiteX18" fmla="*/ 414834 w 510187"/>
                  <a:gd name="connsiteY18" fmla="*/ 159612 h 559418"/>
                  <a:gd name="connsiteX19" fmla="*/ 254964 w 510187"/>
                  <a:gd name="connsiteY19" fmla="*/ 478835 h 559418"/>
                  <a:gd name="connsiteX20" fmla="*/ 95093 w 510187"/>
                  <a:gd name="connsiteY20" fmla="*/ 159612 h 559418"/>
                  <a:gd name="connsiteX21" fmla="*/ 254964 w 510187"/>
                  <a:gd name="connsiteY21" fmla="*/ 0 h 55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0187" h="559418">
                    <a:moveTo>
                      <a:pt x="130776" y="398252"/>
                    </a:moveTo>
                    <a:lnTo>
                      <a:pt x="180826" y="398252"/>
                    </a:lnTo>
                    <a:cubicBezTo>
                      <a:pt x="185669" y="404699"/>
                      <a:pt x="190513" y="412757"/>
                      <a:pt x="195356" y="420815"/>
                    </a:cubicBezTo>
                    <a:lnTo>
                      <a:pt x="140463" y="420815"/>
                    </a:lnTo>
                    <a:lnTo>
                      <a:pt x="48435" y="535243"/>
                    </a:lnTo>
                    <a:lnTo>
                      <a:pt x="461752" y="535243"/>
                    </a:lnTo>
                    <a:lnTo>
                      <a:pt x="369724" y="420815"/>
                    </a:lnTo>
                    <a:lnTo>
                      <a:pt x="316445" y="420815"/>
                    </a:lnTo>
                    <a:cubicBezTo>
                      <a:pt x="319674" y="412757"/>
                      <a:pt x="324518" y="404699"/>
                      <a:pt x="329361" y="398252"/>
                    </a:cubicBezTo>
                    <a:lnTo>
                      <a:pt x="381026" y="398252"/>
                    </a:lnTo>
                    <a:lnTo>
                      <a:pt x="510187" y="559418"/>
                    </a:lnTo>
                    <a:lnTo>
                      <a:pt x="0" y="559418"/>
                    </a:lnTo>
                    <a:close/>
                    <a:moveTo>
                      <a:pt x="254964" y="79000"/>
                    </a:moveTo>
                    <a:cubicBezTo>
                      <a:pt x="211363" y="79000"/>
                      <a:pt x="175836" y="116081"/>
                      <a:pt x="175836" y="159612"/>
                    </a:cubicBezTo>
                    <a:cubicBezTo>
                      <a:pt x="175836" y="203142"/>
                      <a:pt x="211363" y="238611"/>
                      <a:pt x="254964" y="238611"/>
                    </a:cubicBezTo>
                    <a:cubicBezTo>
                      <a:pt x="300179" y="238611"/>
                      <a:pt x="335706" y="203142"/>
                      <a:pt x="335706" y="159612"/>
                    </a:cubicBezTo>
                    <a:cubicBezTo>
                      <a:pt x="335706" y="116081"/>
                      <a:pt x="300179" y="79000"/>
                      <a:pt x="254964" y="79000"/>
                    </a:cubicBezTo>
                    <a:close/>
                    <a:moveTo>
                      <a:pt x="254964" y="0"/>
                    </a:moveTo>
                    <a:cubicBezTo>
                      <a:pt x="343781" y="0"/>
                      <a:pt x="414834" y="70939"/>
                      <a:pt x="414834" y="159612"/>
                    </a:cubicBezTo>
                    <a:cubicBezTo>
                      <a:pt x="414834" y="246673"/>
                      <a:pt x="254964" y="478835"/>
                      <a:pt x="254964" y="478835"/>
                    </a:cubicBezTo>
                    <a:cubicBezTo>
                      <a:pt x="254964" y="478835"/>
                      <a:pt x="95093" y="246673"/>
                      <a:pt x="95093" y="159612"/>
                    </a:cubicBezTo>
                    <a:cubicBezTo>
                      <a:pt x="95093" y="70939"/>
                      <a:pt x="167761" y="0"/>
                      <a:pt x="254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998099D-2F6F-45E7-8256-ADDBBFCE1714}"/>
                </a:ext>
              </a:extLst>
            </p:cNvPr>
            <p:cNvGrpSpPr/>
            <p:nvPr/>
          </p:nvGrpSpPr>
          <p:grpSpPr>
            <a:xfrm>
              <a:off x="7465299" y="4921991"/>
              <a:ext cx="3441459" cy="621788"/>
              <a:chOff x="1689252" y="2352404"/>
              <a:chExt cx="4118789" cy="621788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A850103-6540-40C5-9CA3-684FE1E25691}"/>
                  </a:ext>
                </a:extLst>
              </p:cNvPr>
              <p:cNvSpPr txBox="1"/>
              <p:nvPr/>
            </p:nvSpPr>
            <p:spPr>
              <a:xfrm>
                <a:off x="1689253" y="2352404"/>
                <a:ext cx="1737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27C84C2-04D5-41F8-B8DE-B7044173A4E0}"/>
                  </a:ext>
                </a:extLst>
              </p:cNvPr>
              <p:cNvSpPr txBox="1"/>
              <p:nvPr/>
            </p:nvSpPr>
            <p:spPr>
              <a:xfrm>
                <a:off x="1689252" y="2727971"/>
                <a:ext cx="411878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This template is exclusively designed by Fei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er</a:t>
                </a:r>
                <a:endPara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980C4F0-C743-4664-BFE9-D91610C1D79E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530198C-070B-40CE-9E78-D7CDC51C53EA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CA0B4BA-E5D1-49C7-B9A7-0655B8CEDD91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执行计划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9503C16-D190-4B0F-BD37-D4505B8AD9FB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1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34E9D88-FF1F-41A1-B735-72529284ED65}"/>
              </a:ext>
            </a:extLst>
          </p:cNvPr>
          <p:cNvGrpSpPr/>
          <p:nvPr/>
        </p:nvGrpSpPr>
        <p:grpSpPr>
          <a:xfrm>
            <a:off x="1083111" y="2642169"/>
            <a:ext cx="9972675" cy="2586632"/>
            <a:chOff x="1083111" y="2642169"/>
            <a:chExt cx="9972675" cy="258663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FCA28B7-94D8-42CE-ACA5-22F028066C20}"/>
                </a:ext>
              </a:extLst>
            </p:cNvPr>
            <p:cNvSpPr/>
            <p:nvPr/>
          </p:nvSpPr>
          <p:spPr>
            <a:xfrm>
              <a:off x="1083111" y="2708420"/>
              <a:ext cx="9972675" cy="2454130"/>
            </a:xfrm>
            <a:prstGeom prst="roundRect">
              <a:avLst>
                <a:gd name="adj" fmla="val 20548"/>
              </a:avLst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0DC04C7E-7575-4EF0-B4A0-6B88BC8991AA}"/>
                </a:ext>
              </a:extLst>
            </p:cNvPr>
            <p:cNvSpPr/>
            <p:nvPr/>
          </p:nvSpPr>
          <p:spPr>
            <a:xfrm rot="5400000">
              <a:off x="1516606" y="2651307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>
              <a:extLst>
                <a:ext uri="{FF2B5EF4-FFF2-40B4-BE49-F238E27FC236}">
                  <a16:creationId xmlns:a16="http://schemas.microsoft.com/office/drawing/2014/main" id="{6F628DC7-B398-40EA-9A8E-E214552F780F}"/>
                </a:ext>
              </a:extLst>
            </p:cNvPr>
            <p:cNvSpPr/>
            <p:nvPr/>
          </p:nvSpPr>
          <p:spPr>
            <a:xfrm rot="5400000">
              <a:off x="3456038" y="2651307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D4EC40E-393C-40C7-AE31-78D6A79EB063}"/>
                </a:ext>
              </a:extLst>
            </p:cNvPr>
            <p:cNvSpPr/>
            <p:nvPr/>
          </p:nvSpPr>
          <p:spPr>
            <a:xfrm rot="5400000">
              <a:off x="5390224" y="2651307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85E614F0-1614-4053-BAD7-E1DDFC82E906}"/>
                </a:ext>
              </a:extLst>
            </p:cNvPr>
            <p:cNvSpPr/>
            <p:nvPr/>
          </p:nvSpPr>
          <p:spPr>
            <a:xfrm rot="5400000">
              <a:off x="7319955" y="2651307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4E8617F2-3756-4D02-AD7C-CBFF5C2529DB}"/>
                </a:ext>
              </a:extLst>
            </p:cNvPr>
            <p:cNvSpPr/>
            <p:nvPr/>
          </p:nvSpPr>
          <p:spPr>
            <a:xfrm rot="5400000">
              <a:off x="9247029" y="2651307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478AC9B5-1DF4-434A-8EA9-4EA5186DA0AB}"/>
                </a:ext>
              </a:extLst>
            </p:cNvPr>
            <p:cNvSpPr/>
            <p:nvPr/>
          </p:nvSpPr>
          <p:spPr>
            <a:xfrm rot="16200000" flipH="1">
              <a:off x="7786894" y="5105435"/>
              <a:ext cx="132504" cy="11422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泪滴形 2">
            <a:extLst>
              <a:ext uri="{FF2B5EF4-FFF2-40B4-BE49-F238E27FC236}">
                <a16:creationId xmlns:a16="http://schemas.microsoft.com/office/drawing/2014/main" id="{5709F984-107D-4829-A7BC-E5DFBE8570F5}"/>
              </a:ext>
            </a:extLst>
          </p:cNvPr>
          <p:cNvSpPr/>
          <p:nvPr/>
        </p:nvSpPr>
        <p:spPr>
          <a:xfrm rot="8100000">
            <a:off x="1648321" y="2125953"/>
            <a:ext cx="1164935" cy="1164935"/>
          </a:xfrm>
          <a:prstGeom prst="teardrop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94F24F-C919-4E1E-81C0-0F438EB48252}"/>
              </a:ext>
            </a:extLst>
          </p:cNvPr>
          <p:cNvSpPr/>
          <p:nvPr/>
        </p:nvSpPr>
        <p:spPr>
          <a:xfrm>
            <a:off x="1796585" y="2274217"/>
            <a:ext cx="868406" cy="868406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241300" sx="101000" sy="101000" algn="ctr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8" name="泪滴形 7">
            <a:extLst>
              <a:ext uri="{FF2B5EF4-FFF2-40B4-BE49-F238E27FC236}">
                <a16:creationId xmlns:a16="http://schemas.microsoft.com/office/drawing/2014/main" id="{CD38BFE5-B7DB-4385-BAC5-4F4CBD1592C2}"/>
              </a:ext>
            </a:extLst>
          </p:cNvPr>
          <p:cNvSpPr/>
          <p:nvPr/>
        </p:nvSpPr>
        <p:spPr>
          <a:xfrm rot="8100000">
            <a:off x="3580927" y="2125953"/>
            <a:ext cx="1164935" cy="1164935"/>
          </a:xfrm>
          <a:prstGeom prst="teardrop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54FCE18-4027-4EAD-A2DB-CB325735859F}"/>
              </a:ext>
            </a:extLst>
          </p:cNvPr>
          <p:cNvSpPr/>
          <p:nvPr/>
        </p:nvSpPr>
        <p:spPr>
          <a:xfrm>
            <a:off x="3729191" y="2274217"/>
            <a:ext cx="868406" cy="868406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241300" sx="101000" sy="101000" algn="ctr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1" name="泪滴形 10">
            <a:extLst>
              <a:ext uri="{FF2B5EF4-FFF2-40B4-BE49-F238E27FC236}">
                <a16:creationId xmlns:a16="http://schemas.microsoft.com/office/drawing/2014/main" id="{68D141D3-AE2E-461B-BF35-AB219E08D20D}"/>
              </a:ext>
            </a:extLst>
          </p:cNvPr>
          <p:cNvSpPr/>
          <p:nvPr/>
        </p:nvSpPr>
        <p:spPr>
          <a:xfrm rot="8100000">
            <a:off x="5513533" y="2125953"/>
            <a:ext cx="1164935" cy="1164935"/>
          </a:xfrm>
          <a:prstGeom prst="teardrop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70E3DB-F82E-4B5D-861F-AA30FB08AD43}"/>
              </a:ext>
            </a:extLst>
          </p:cNvPr>
          <p:cNvSpPr/>
          <p:nvPr/>
        </p:nvSpPr>
        <p:spPr>
          <a:xfrm>
            <a:off x="5661797" y="2274217"/>
            <a:ext cx="868406" cy="868406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241300" sx="101000" sy="101000" algn="ctr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D5DD9C6A-8AF5-49EF-8451-3FB479646973}"/>
              </a:ext>
            </a:extLst>
          </p:cNvPr>
          <p:cNvSpPr/>
          <p:nvPr/>
        </p:nvSpPr>
        <p:spPr>
          <a:xfrm rot="8100000">
            <a:off x="7446139" y="2125953"/>
            <a:ext cx="1164935" cy="1164935"/>
          </a:xfrm>
          <a:prstGeom prst="teardrop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8265D87-FBB0-4B09-A292-E8C2527045C9}"/>
              </a:ext>
            </a:extLst>
          </p:cNvPr>
          <p:cNvSpPr/>
          <p:nvPr/>
        </p:nvSpPr>
        <p:spPr>
          <a:xfrm>
            <a:off x="7594403" y="2274217"/>
            <a:ext cx="868406" cy="868406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241300" sx="101000" sy="101000" algn="ctr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7" name="泪滴形 16">
            <a:extLst>
              <a:ext uri="{FF2B5EF4-FFF2-40B4-BE49-F238E27FC236}">
                <a16:creationId xmlns:a16="http://schemas.microsoft.com/office/drawing/2014/main" id="{0F33002B-11DD-4997-AD3C-A733FDEF58B1}"/>
              </a:ext>
            </a:extLst>
          </p:cNvPr>
          <p:cNvSpPr/>
          <p:nvPr/>
        </p:nvSpPr>
        <p:spPr>
          <a:xfrm rot="8100000">
            <a:off x="9378744" y="2125953"/>
            <a:ext cx="1164935" cy="1164935"/>
          </a:xfrm>
          <a:prstGeom prst="teardrop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D5A0D93-7060-4E1A-A587-4B58E3D79DBA}"/>
              </a:ext>
            </a:extLst>
          </p:cNvPr>
          <p:cNvSpPr/>
          <p:nvPr/>
        </p:nvSpPr>
        <p:spPr>
          <a:xfrm>
            <a:off x="9527008" y="2274217"/>
            <a:ext cx="868406" cy="868406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241300" sx="101000" sy="101000" algn="ctr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20" name="圆角矩形 27">
            <a:extLst>
              <a:ext uri="{FF2B5EF4-FFF2-40B4-BE49-F238E27FC236}">
                <a16:creationId xmlns:a16="http://schemas.microsoft.com/office/drawing/2014/main" id="{B3F2193C-3A02-4E0F-B604-6641D68FC62C}"/>
              </a:ext>
            </a:extLst>
          </p:cNvPr>
          <p:cNvSpPr/>
          <p:nvPr/>
        </p:nvSpPr>
        <p:spPr>
          <a:xfrm>
            <a:off x="4403725" y="4868081"/>
            <a:ext cx="3384552" cy="633378"/>
          </a:xfrm>
          <a:prstGeom prst="roundRect">
            <a:avLst>
              <a:gd name="adj" fmla="val 50000"/>
            </a:avLst>
          </a:prstGeom>
          <a:solidFill>
            <a:srgbClr val="FF9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21">
            <a:extLst>
              <a:ext uri="{FF2B5EF4-FFF2-40B4-BE49-F238E27FC236}">
                <a16:creationId xmlns:a16="http://schemas.microsoft.com/office/drawing/2014/main" id="{33E2CD95-2DA5-4B7D-B97C-9EC7105F5234}"/>
              </a:ext>
            </a:extLst>
          </p:cNvPr>
          <p:cNvSpPr/>
          <p:nvPr/>
        </p:nvSpPr>
        <p:spPr>
          <a:xfrm>
            <a:off x="2036329" y="2533180"/>
            <a:ext cx="387339" cy="350480"/>
          </a:xfrm>
          <a:custGeom>
            <a:avLst/>
            <a:gdLst>
              <a:gd name="connsiteX0" fmla="*/ 407586 w 606580"/>
              <a:gd name="connsiteY0" fmla="*/ 252695 h 548858"/>
              <a:gd name="connsiteX1" fmla="*/ 502285 w 606580"/>
              <a:gd name="connsiteY1" fmla="*/ 252695 h 548858"/>
              <a:gd name="connsiteX2" fmla="*/ 502285 w 606580"/>
              <a:gd name="connsiteY2" fmla="*/ 346759 h 548858"/>
              <a:gd name="connsiteX3" fmla="*/ 407586 w 606580"/>
              <a:gd name="connsiteY3" fmla="*/ 346759 h 548858"/>
              <a:gd name="connsiteX4" fmla="*/ 104296 w 606580"/>
              <a:gd name="connsiteY4" fmla="*/ 205698 h 548858"/>
              <a:gd name="connsiteX5" fmla="*/ 199065 w 606580"/>
              <a:gd name="connsiteY5" fmla="*/ 205698 h 548858"/>
              <a:gd name="connsiteX6" fmla="*/ 199065 w 606580"/>
              <a:gd name="connsiteY6" fmla="*/ 346758 h 548858"/>
              <a:gd name="connsiteX7" fmla="*/ 104296 w 606580"/>
              <a:gd name="connsiteY7" fmla="*/ 346758 h 548858"/>
              <a:gd name="connsiteX8" fmla="*/ 255870 w 606580"/>
              <a:gd name="connsiteY8" fmla="*/ 96040 h 548858"/>
              <a:gd name="connsiteX9" fmla="*/ 350710 w 606580"/>
              <a:gd name="connsiteY9" fmla="*/ 96040 h 548858"/>
              <a:gd name="connsiteX10" fmla="*/ 350710 w 606580"/>
              <a:gd name="connsiteY10" fmla="*/ 346759 h 548858"/>
              <a:gd name="connsiteX11" fmla="*/ 255870 w 606580"/>
              <a:gd name="connsiteY11" fmla="*/ 346759 h 548858"/>
              <a:gd name="connsiteX12" fmla="*/ 37882 w 606580"/>
              <a:gd name="connsiteY12" fmla="*/ 37913 h 548858"/>
              <a:gd name="connsiteX13" fmla="*/ 37882 w 606580"/>
              <a:gd name="connsiteY13" fmla="*/ 405363 h 548858"/>
              <a:gd name="connsiteX14" fmla="*/ 568698 w 606580"/>
              <a:gd name="connsiteY14" fmla="*/ 405363 h 548858"/>
              <a:gd name="connsiteX15" fmla="*/ 568698 w 606580"/>
              <a:gd name="connsiteY15" fmla="*/ 37913 h 548858"/>
              <a:gd name="connsiteX16" fmla="*/ 18941 w 606580"/>
              <a:gd name="connsiteY16" fmla="*/ 0 h 548858"/>
              <a:gd name="connsiteX17" fmla="*/ 587639 w 606580"/>
              <a:gd name="connsiteY17" fmla="*/ 0 h 548858"/>
              <a:gd name="connsiteX18" fmla="*/ 606580 w 606580"/>
              <a:gd name="connsiteY18" fmla="*/ 18910 h 548858"/>
              <a:gd name="connsiteX19" fmla="*/ 606580 w 606580"/>
              <a:gd name="connsiteY19" fmla="*/ 424274 h 548858"/>
              <a:gd name="connsiteX20" fmla="*/ 587639 w 606580"/>
              <a:gd name="connsiteY20" fmla="*/ 443184 h 548858"/>
              <a:gd name="connsiteX21" fmla="*/ 322278 w 606580"/>
              <a:gd name="connsiteY21" fmla="*/ 443184 h 548858"/>
              <a:gd name="connsiteX22" fmla="*/ 322278 w 606580"/>
              <a:gd name="connsiteY22" fmla="*/ 511038 h 548858"/>
              <a:gd name="connsiteX23" fmla="*/ 450223 w 606580"/>
              <a:gd name="connsiteY23" fmla="*/ 511038 h 548858"/>
              <a:gd name="connsiteX24" fmla="*/ 450223 w 606580"/>
              <a:gd name="connsiteY24" fmla="*/ 548858 h 548858"/>
              <a:gd name="connsiteX25" fmla="*/ 156357 w 606580"/>
              <a:gd name="connsiteY25" fmla="*/ 548858 h 548858"/>
              <a:gd name="connsiteX26" fmla="*/ 156357 w 606580"/>
              <a:gd name="connsiteY26" fmla="*/ 511038 h 548858"/>
              <a:gd name="connsiteX27" fmla="*/ 284302 w 606580"/>
              <a:gd name="connsiteY27" fmla="*/ 511038 h 548858"/>
              <a:gd name="connsiteX28" fmla="*/ 284302 w 606580"/>
              <a:gd name="connsiteY28" fmla="*/ 443184 h 548858"/>
              <a:gd name="connsiteX29" fmla="*/ 18941 w 606580"/>
              <a:gd name="connsiteY29" fmla="*/ 443184 h 548858"/>
              <a:gd name="connsiteX30" fmla="*/ 0 w 606580"/>
              <a:gd name="connsiteY30" fmla="*/ 424274 h 548858"/>
              <a:gd name="connsiteX31" fmla="*/ 0 w 606580"/>
              <a:gd name="connsiteY31" fmla="*/ 18910 h 548858"/>
              <a:gd name="connsiteX32" fmla="*/ 18941 w 606580"/>
              <a:gd name="connsiteY32" fmla="*/ 0 h 54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6580" h="548858">
                <a:moveTo>
                  <a:pt x="407586" y="252695"/>
                </a:moveTo>
                <a:lnTo>
                  <a:pt x="502285" y="252695"/>
                </a:lnTo>
                <a:lnTo>
                  <a:pt x="502285" y="346759"/>
                </a:lnTo>
                <a:lnTo>
                  <a:pt x="407586" y="346759"/>
                </a:lnTo>
                <a:close/>
                <a:moveTo>
                  <a:pt x="104296" y="205698"/>
                </a:moveTo>
                <a:lnTo>
                  <a:pt x="199065" y="205698"/>
                </a:lnTo>
                <a:lnTo>
                  <a:pt x="199065" y="346758"/>
                </a:lnTo>
                <a:lnTo>
                  <a:pt x="104296" y="346758"/>
                </a:lnTo>
                <a:close/>
                <a:moveTo>
                  <a:pt x="255870" y="96040"/>
                </a:moveTo>
                <a:lnTo>
                  <a:pt x="350710" y="96040"/>
                </a:lnTo>
                <a:lnTo>
                  <a:pt x="350710" y="346759"/>
                </a:lnTo>
                <a:lnTo>
                  <a:pt x="255870" y="346759"/>
                </a:lnTo>
                <a:close/>
                <a:moveTo>
                  <a:pt x="37882" y="37913"/>
                </a:moveTo>
                <a:lnTo>
                  <a:pt x="37882" y="405363"/>
                </a:lnTo>
                <a:lnTo>
                  <a:pt x="568698" y="405363"/>
                </a:lnTo>
                <a:lnTo>
                  <a:pt x="568698" y="37913"/>
                </a:lnTo>
                <a:close/>
                <a:moveTo>
                  <a:pt x="18941" y="0"/>
                </a:moveTo>
                <a:lnTo>
                  <a:pt x="587639" y="0"/>
                </a:lnTo>
                <a:cubicBezTo>
                  <a:pt x="598038" y="0"/>
                  <a:pt x="606580" y="8528"/>
                  <a:pt x="606580" y="18910"/>
                </a:cubicBezTo>
                <a:lnTo>
                  <a:pt x="606580" y="424274"/>
                </a:lnTo>
                <a:cubicBezTo>
                  <a:pt x="606580" y="434656"/>
                  <a:pt x="598038" y="443184"/>
                  <a:pt x="587639" y="443184"/>
                </a:cubicBezTo>
                <a:lnTo>
                  <a:pt x="322278" y="443184"/>
                </a:lnTo>
                <a:lnTo>
                  <a:pt x="322278" y="511038"/>
                </a:lnTo>
                <a:lnTo>
                  <a:pt x="450223" y="511038"/>
                </a:lnTo>
                <a:lnTo>
                  <a:pt x="450223" y="548858"/>
                </a:lnTo>
                <a:lnTo>
                  <a:pt x="156357" y="548858"/>
                </a:lnTo>
                <a:lnTo>
                  <a:pt x="156357" y="511038"/>
                </a:lnTo>
                <a:lnTo>
                  <a:pt x="284302" y="511038"/>
                </a:lnTo>
                <a:lnTo>
                  <a:pt x="284302" y="443184"/>
                </a:lnTo>
                <a:lnTo>
                  <a:pt x="18941" y="443184"/>
                </a:lnTo>
                <a:cubicBezTo>
                  <a:pt x="8542" y="443184"/>
                  <a:pt x="0" y="434656"/>
                  <a:pt x="0" y="424274"/>
                </a:cubicBezTo>
                <a:lnTo>
                  <a:pt x="0" y="18910"/>
                </a:lnTo>
                <a:cubicBezTo>
                  <a:pt x="0" y="8528"/>
                  <a:pt x="8542" y="0"/>
                  <a:pt x="189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22">
            <a:extLst>
              <a:ext uri="{FF2B5EF4-FFF2-40B4-BE49-F238E27FC236}">
                <a16:creationId xmlns:a16="http://schemas.microsoft.com/office/drawing/2014/main" id="{12FD7527-856F-417B-9756-31DAC643D1CE}"/>
              </a:ext>
            </a:extLst>
          </p:cNvPr>
          <p:cNvSpPr/>
          <p:nvPr/>
        </p:nvSpPr>
        <p:spPr>
          <a:xfrm>
            <a:off x="3968935" y="2520580"/>
            <a:ext cx="387340" cy="37567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23">
            <a:extLst>
              <a:ext uri="{FF2B5EF4-FFF2-40B4-BE49-F238E27FC236}">
                <a16:creationId xmlns:a16="http://schemas.microsoft.com/office/drawing/2014/main" id="{E63E6A77-C047-4344-B856-103A1B23630E}"/>
              </a:ext>
            </a:extLst>
          </p:cNvPr>
          <p:cNvSpPr/>
          <p:nvPr/>
        </p:nvSpPr>
        <p:spPr>
          <a:xfrm>
            <a:off x="5901541" y="2515020"/>
            <a:ext cx="387340" cy="386800"/>
          </a:xfrm>
          <a:custGeom>
            <a:avLst/>
            <a:gdLst>
              <a:gd name="connsiteX0" fmla="*/ 145802 w 608415"/>
              <a:gd name="connsiteY0" fmla="*/ 316204 h 607568"/>
              <a:gd name="connsiteX1" fmla="*/ 335878 w 608415"/>
              <a:gd name="connsiteY1" fmla="*/ 316204 h 607568"/>
              <a:gd name="connsiteX2" fmla="*/ 355085 w 608415"/>
              <a:gd name="connsiteY2" fmla="*/ 335363 h 607568"/>
              <a:gd name="connsiteX3" fmla="*/ 335878 w 608415"/>
              <a:gd name="connsiteY3" fmla="*/ 354521 h 607568"/>
              <a:gd name="connsiteX4" fmla="*/ 145802 w 608415"/>
              <a:gd name="connsiteY4" fmla="*/ 354521 h 607568"/>
              <a:gd name="connsiteX5" fmla="*/ 126594 w 608415"/>
              <a:gd name="connsiteY5" fmla="*/ 335363 h 607568"/>
              <a:gd name="connsiteX6" fmla="*/ 145802 w 608415"/>
              <a:gd name="connsiteY6" fmla="*/ 316204 h 607568"/>
              <a:gd name="connsiteX7" fmla="*/ 145799 w 608415"/>
              <a:gd name="connsiteY7" fmla="*/ 252977 h 607568"/>
              <a:gd name="connsiteX8" fmla="*/ 430791 w 608415"/>
              <a:gd name="connsiteY8" fmla="*/ 252977 h 607568"/>
              <a:gd name="connsiteX9" fmla="*/ 449995 w 608415"/>
              <a:gd name="connsiteY9" fmla="*/ 272171 h 607568"/>
              <a:gd name="connsiteX10" fmla="*/ 430791 w 608415"/>
              <a:gd name="connsiteY10" fmla="*/ 291365 h 607568"/>
              <a:gd name="connsiteX11" fmla="*/ 145799 w 608415"/>
              <a:gd name="connsiteY11" fmla="*/ 291365 h 607568"/>
              <a:gd name="connsiteX12" fmla="*/ 126594 w 608415"/>
              <a:gd name="connsiteY12" fmla="*/ 272171 h 607568"/>
              <a:gd name="connsiteX13" fmla="*/ 145799 w 608415"/>
              <a:gd name="connsiteY13" fmla="*/ 252977 h 607568"/>
              <a:gd name="connsiteX14" fmla="*/ 145805 w 608415"/>
              <a:gd name="connsiteY14" fmla="*/ 189750 h 607568"/>
              <a:gd name="connsiteX15" fmla="*/ 209279 w 608415"/>
              <a:gd name="connsiteY15" fmla="*/ 189750 h 607568"/>
              <a:gd name="connsiteX16" fmla="*/ 228490 w 608415"/>
              <a:gd name="connsiteY16" fmla="*/ 208944 h 607568"/>
              <a:gd name="connsiteX17" fmla="*/ 209279 w 608415"/>
              <a:gd name="connsiteY17" fmla="*/ 228138 h 607568"/>
              <a:gd name="connsiteX18" fmla="*/ 145805 w 608415"/>
              <a:gd name="connsiteY18" fmla="*/ 228138 h 607568"/>
              <a:gd name="connsiteX19" fmla="*/ 126594 w 608415"/>
              <a:gd name="connsiteY19" fmla="*/ 208944 h 607568"/>
              <a:gd name="connsiteX20" fmla="*/ 145805 w 608415"/>
              <a:gd name="connsiteY20" fmla="*/ 189750 h 607568"/>
              <a:gd name="connsiteX21" fmla="*/ 70060 w 608415"/>
              <a:gd name="connsiteY21" fmla="*/ 133174 h 607568"/>
              <a:gd name="connsiteX22" fmla="*/ 70060 w 608415"/>
              <a:gd name="connsiteY22" fmla="*/ 442788 h 607568"/>
              <a:gd name="connsiteX23" fmla="*/ 538355 w 608415"/>
              <a:gd name="connsiteY23" fmla="*/ 442788 h 607568"/>
              <a:gd name="connsiteX24" fmla="*/ 538355 w 608415"/>
              <a:gd name="connsiteY24" fmla="*/ 133174 h 607568"/>
              <a:gd name="connsiteX25" fmla="*/ 38410 w 608415"/>
              <a:gd name="connsiteY25" fmla="*/ 69962 h 607568"/>
              <a:gd name="connsiteX26" fmla="*/ 38410 w 608415"/>
              <a:gd name="connsiteY26" fmla="*/ 94817 h 607568"/>
              <a:gd name="connsiteX27" fmla="*/ 570005 w 608415"/>
              <a:gd name="connsiteY27" fmla="*/ 94817 h 607568"/>
              <a:gd name="connsiteX28" fmla="*/ 570005 w 608415"/>
              <a:gd name="connsiteY28" fmla="*/ 69962 h 607568"/>
              <a:gd name="connsiteX29" fmla="*/ 304208 w 608415"/>
              <a:gd name="connsiteY29" fmla="*/ 0 h 607568"/>
              <a:gd name="connsiteX30" fmla="*/ 323413 w 608415"/>
              <a:gd name="connsiteY30" fmla="*/ 19178 h 607568"/>
              <a:gd name="connsiteX31" fmla="*/ 323413 w 608415"/>
              <a:gd name="connsiteY31" fmla="*/ 31606 h 607568"/>
              <a:gd name="connsiteX32" fmla="*/ 589210 w 608415"/>
              <a:gd name="connsiteY32" fmla="*/ 31606 h 607568"/>
              <a:gd name="connsiteX33" fmla="*/ 608415 w 608415"/>
              <a:gd name="connsiteY33" fmla="*/ 50784 h 607568"/>
              <a:gd name="connsiteX34" fmla="*/ 608415 w 608415"/>
              <a:gd name="connsiteY34" fmla="*/ 113995 h 607568"/>
              <a:gd name="connsiteX35" fmla="*/ 589210 w 608415"/>
              <a:gd name="connsiteY35" fmla="*/ 133174 h 607568"/>
              <a:gd name="connsiteX36" fmla="*/ 576765 w 608415"/>
              <a:gd name="connsiteY36" fmla="*/ 133174 h 607568"/>
              <a:gd name="connsiteX37" fmla="*/ 576765 w 608415"/>
              <a:gd name="connsiteY37" fmla="*/ 461967 h 607568"/>
              <a:gd name="connsiteX38" fmla="*/ 557560 w 608415"/>
              <a:gd name="connsiteY38" fmla="*/ 481145 h 607568"/>
              <a:gd name="connsiteX39" fmla="*/ 342618 w 608415"/>
              <a:gd name="connsiteY39" fmla="*/ 481145 h 607568"/>
              <a:gd name="connsiteX40" fmla="*/ 414521 w 608415"/>
              <a:gd name="connsiteY40" fmla="*/ 576883 h 607568"/>
              <a:gd name="connsiteX41" fmla="*/ 410680 w 608415"/>
              <a:gd name="connsiteY41" fmla="*/ 603733 h 607568"/>
              <a:gd name="connsiteX42" fmla="*/ 399157 w 608415"/>
              <a:gd name="connsiteY42" fmla="*/ 607568 h 607568"/>
              <a:gd name="connsiteX43" fmla="*/ 383793 w 608415"/>
              <a:gd name="connsiteY43" fmla="*/ 599897 h 607568"/>
              <a:gd name="connsiteX44" fmla="*/ 323413 w 608415"/>
              <a:gd name="connsiteY44" fmla="*/ 519348 h 607568"/>
              <a:gd name="connsiteX45" fmla="*/ 323413 w 608415"/>
              <a:gd name="connsiteY45" fmla="*/ 588390 h 607568"/>
              <a:gd name="connsiteX46" fmla="*/ 304208 w 608415"/>
              <a:gd name="connsiteY46" fmla="*/ 607568 h 607568"/>
              <a:gd name="connsiteX47" fmla="*/ 285003 w 608415"/>
              <a:gd name="connsiteY47" fmla="*/ 588390 h 607568"/>
              <a:gd name="connsiteX48" fmla="*/ 285003 w 608415"/>
              <a:gd name="connsiteY48" fmla="*/ 519348 h 607568"/>
              <a:gd name="connsiteX49" fmla="*/ 224622 w 608415"/>
              <a:gd name="connsiteY49" fmla="*/ 599897 h 607568"/>
              <a:gd name="connsiteX50" fmla="*/ 209258 w 608415"/>
              <a:gd name="connsiteY50" fmla="*/ 607568 h 607568"/>
              <a:gd name="connsiteX51" fmla="*/ 197735 w 608415"/>
              <a:gd name="connsiteY51" fmla="*/ 603733 h 607568"/>
              <a:gd name="connsiteX52" fmla="*/ 193894 w 608415"/>
              <a:gd name="connsiteY52" fmla="*/ 576883 h 607568"/>
              <a:gd name="connsiteX53" fmla="*/ 265798 w 608415"/>
              <a:gd name="connsiteY53" fmla="*/ 481145 h 607568"/>
              <a:gd name="connsiteX54" fmla="*/ 50855 w 608415"/>
              <a:gd name="connsiteY54" fmla="*/ 481145 h 607568"/>
              <a:gd name="connsiteX55" fmla="*/ 31650 w 608415"/>
              <a:gd name="connsiteY55" fmla="*/ 461967 h 607568"/>
              <a:gd name="connsiteX56" fmla="*/ 31650 w 608415"/>
              <a:gd name="connsiteY56" fmla="*/ 133174 h 607568"/>
              <a:gd name="connsiteX57" fmla="*/ 19205 w 608415"/>
              <a:gd name="connsiteY57" fmla="*/ 133174 h 607568"/>
              <a:gd name="connsiteX58" fmla="*/ 0 w 608415"/>
              <a:gd name="connsiteY58" fmla="*/ 113995 h 607568"/>
              <a:gd name="connsiteX59" fmla="*/ 0 w 608415"/>
              <a:gd name="connsiteY59" fmla="*/ 50784 h 607568"/>
              <a:gd name="connsiteX60" fmla="*/ 19205 w 608415"/>
              <a:gd name="connsiteY60" fmla="*/ 31606 h 607568"/>
              <a:gd name="connsiteX61" fmla="*/ 285003 w 608415"/>
              <a:gd name="connsiteY61" fmla="*/ 31606 h 607568"/>
              <a:gd name="connsiteX62" fmla="*/ 285003 w 608415"/>
              <a:gd name="connsiteY62" fmla="*/ 19178 h 607568"/>
              <a:gd name="connsiteX63" fmla="*/ 304208 w 608415"/>
              <a:gd name="connsiteY63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8415" h="607568">
                <a:moveTo>
                  <a:pt x="145802" y="316204"/>
                </a:moveTo>
                <a:lnTo>
                  <a:pt x="335878" y="316204"/>
                </a:lnTo>
                <a:cubicBezTo>
                  <a:pt x="346480" y="316204"/>
                  <a:pt x="355085" y="324787"/>
                  <a:pt x="355085" y="335363"/>
                </a:cubicBezTo>
                <a:cubicBezTo>
                  <a:pt x="355085" y="345938"/>
                  <a:pt x="346480" y="354521"/>
                  <a:pt x="335878" y="354521"/>
                </a:cubicBezTo>
                <a:lnTo>
                  <a:pt x="145802" y="354521"/>
                </a:lnTo>
                <a:cubicBezTo>
                  <a:pt x="135199" y="354521"/>
                  <a:pt x="126594" y="345938"/>
                  <a:pt x="126594" y="335363"/>
                </a:cubicBezTo>
                <a:cubicBezTo>
                  <a:pt x="126594" y="324787"/>
                  <a:pt x="135199" y="316204"/>
                  <a:pt x="145802" y="316204"/>
                </a:cubicBezTo>
                <a:close/>
                <a:moveTo>
                  <a:pt x="145799" y="252977"/>
                </a:moveTo>
                <a:lnTo>
                  <a:pt x="430791" y="252977"/>
                </a:lnTo>
                <a:cubicBezTo>
                  <a:pt x="441392" y="252977"/>
                  <a:pt x="449995" y="261576"/>
                  <a:pt x="449995" y="272171"/>
                </a:cubicBezTo>
                <a:cubicBezTo>
                  <a:pt x="449995" y="282766"/>
                  <a:pt x="441392" y="291365"/>
                  <a:pt x="430791" y="291365"/>
                </a:cubicBezTo>
                <a:lnTo>
                  <a:pt x="145799" y="291365"/>
                </a:lnTo>
                <a:cubicBezTo>
                  <a:pt x="135198" y="291365"/>
                  <a:pt x="126594" y="282766"/>
                  <a:pt x="126594" y="272171"/>
                </a:cubicBezTo>
                <a:cubicBezTo>
                  <a:pt x="126594" y="261576"/>
                  <a:pt x="135198" y="252977"/>
                  <a:pt x="145799" y="252977"/>
                </a:cubicBezTo>
                <a:close/>
                <a:moveTo>
                  <a:pt x="145805" y="189750"/>
                </a:moveTo>
                <a:lnTo>
                  <a:pt x="209279" y="189750"/>
                </a:lnTo>
                <a:cubicBezTo>
                  <a:pt x="219884" y="189750"/>
                  <a:pt x="228490" y="198349"/>
                  <a:pt x="228490" y="208944"/>
                </a:cubicBezTo>
                <a:cubicBezTo>
                  <a:pt x="228490" y="219539"/>
                  <a:pt x="219884" y="228138"/>
                  <a:pt x="209279" y="228138"/>
                </a:cubicBezTo>
                <a:lnTo>
                  <a:pt x="145805" y="228138"/>
                </a:lnTo>
                <a:cubicBezTo>
                  <a:pt x="135201" y="228138"/>
                  <a:pt x="126594" y="219539"/>
                  <a:pt x="126594" y="208944"/>
                </a:cubicBezTo>
                <a:cubicBezTo>
                  <a:pt x="126594" y="198349"/>
                  <a:pt x="135201" y="189750"/>
                  <a:pt x="145805" y="189750"/>
                </a:cubicBezTo>
                <a:close/>
                <a:moveTo>
                  <a:pt x="70060" y="133174"/>
                </a:moveTo>
                <a:lnTo>
                  <a:pt x="70060" y="442788"/>
                </a:lnTo>
                <a:lnTo>
                  <a:pt x="538355" y="442788"/>
                </a:lnTo>
                <a:lnTo>
                  <a:pt x="538355" y="133174"/>
                </a:lnTo>
                <a:close/>
                <a:moveTo>
                  <a:pt x="38410" y="69962"/>
                </a:moveTo>
                <a:lnTo>
                  <a:pt x="38410" y="94817"/>
                </a:lnTo>
                <a:lnTo>
                  <a:pt x="570005" y="94817"/>
                </a:lnTo>
                <a:lnTo>
                  <a:pt x="570005" y="69962"/>
                </a:lnTo>
                <a:close/>
                <a:moveTo>
                  <a:pt x="304208" y="0"/>
                </a:moveTo>
                <a:cubicBezTo>
                  <a:pt x="314809" y="0"/>
                  <a:pt x="323413" y="8592"/>
                  <a:pt x="323413" y="19178"/>
                </a:cubicBezTo>
                <a:lnTo>
                  <a:pt x="323413" y="31606"/>
                </a:lnTo>
                <a:lnTo>
                  <a:pt x="589210" y="31606"/>
                </a:lnTo>
                <a:cubicBezTo>
                  <a:pt x="599811" y="31606"/>
                  <a:pt x="608415" y="40197"/>
                  <a:pt x="608415" y="50784"/>
                </a:cubicBezTo>
                <a:lnTo>
                  <a:pt x="608415" y="113995"/>
                </a:lnTo>
                <a:cubicBezTo>
                  <a:pt x="608415" y="124582"/>
                  <a:pt x="599811" y="133174"/>
                  <a:pt x="589210" y="133174"/>
                </a:cubicBezTo>
                <a:lnTo>
                  <a:pt x="576765" y="133174"/>
                </a:lnTo>
                <a:lnTo>
                  <a:pt x="576765" y="461967"/>
                </a:lnTo>
                <a:cubicBezTo>
                  <a:pt x="576765" y="472553"/>
                  <a:pt x="568161" y="481145"/>
                  <a:pt x="557560" y="481145"/>
                </a:cubicBezTo>
                <a:lnTo>
                  <a:pt x="342618" y="481145"/>
                </a:lnTo>
                <a:lnTo>
                  <a:pt x="414521" y="576883"/>
                </a:lnTo>
                <a:cubicBezTo>
                  <a:pt x="420974" y="585321"/>
                  <a:pt x="419284" y="597442"/>
                  <a:pt x="410680" y="603733"/>
                </a:cubicBezTo>
                <a:cubicBezTo>
                  <a:pt x="407300" y="606341"/>
                  <a:pt x="403306" y="607568"/>
                  <a:pt x="399157" y="607568"/>
                </a:cubicBezTo>
                <a:cubicBezTo>
                  <a:pt x="393319" y="607568"/>
                  <a:pt x="387634" y="604960"/>
                  <a:pt x="383793" y="599897"/>
                </a:cubicBezTo>
                <a:lnTo>
                  <a:pt x="323413" y="519348"/>
                </a:lnTo>
                <a:lnTo>
                  <a:pt x="323413" y="588390"/>
                </a:lnTo>
                <a:cubicBezTo>
                  <a:pt x="323413" y="598976"/>
                  <a:pt x="314809" y="607568"/>
                  <a:pt x="304208" y="607568"/>
                </a:cubicBezTo>
                <a:cubicBezTo>
                  <a:pt x="293607" y="607568"/>
                  <a:pt x="285003" y="598976"/>
                  <a:pt x="285003" y="588390"/>
                </a:cubicBezTo>
                <a:lnTo>
                  <a:pt x="285003" y="519348"/>
                </a:lnTo>
                <a:lnTo>
                  <a:pt x="224622" y="599897"/>
                </a:lnTo>
                <a:cubicBezTo>
                  <a:pt x="220781" y="604960"/>
                  <a:pt x="215096" y="607568"/>
                  <a:pt x="209258" y="607568"/>
                </a:cubicBezTo>
                <a:cubicBezTo>
                  <a:pt x="205110" y="607568"/>
                  <a:pt x="201115" y="606341"/>
                  <a:pt x="197735" y="603733"/>
                </a:cubicBezTo>
                <a:cubicBezTo>
                  <a:pt x="189131" y="597442"/>
                  <a:pt x="187441" y="585321"/>
                  <a:pt x="193894" y="576883"/>
                </a:cubicBezTo>
                <a:lnTo>
                  <a:pt x="265798" y="481145"/>
                </a:lnTo>
                <a:lnTo>
                  <a:pt x="50855" y="481145"/>
                </a:lnTo>
                <a:cubicBezTo>
                  <a:pt x="40253" y="481145"/>
                  <a:pt x="31650" y="472553"/>
                  <a:pt x="31650" y="461967"/>
                </a:cubicBezTo>
                <a:lnTo>
                  <a:pt x="31650" y="133174"/>
                </a:lnTo>
                <a:lnTo>
                  <a:pt x="19205" y="133174"/>
                </a:lnTo>
                <a:cubicBezTo>
                  <a:pt x="8604" y="133174"/>
                  <a:pt x="0" y="124582"/>
                  <a:pt x="0" y="113995"/>
                </a:cubicBezTo>
                <a:lnTo>
                  <a:pt x="0" y="50784"/>
                </a:lnTo>
                <a:cubicBezTo>
                  <a:pt x="0" y="40197"/>
                  <a:pt x="8604" y="31606"/>
                  <a:pt x="19205" y="31606"/>
                </a:cubicBezTo>
                <a:lnTo>
                  <a:pt x="285003" y="31606"/>
                </a:lnTo>
                <a:lnTo>
                  <a:pt x="285003" y="19178"/>
                </a:lnTo>
                <a:cubicBezTo>
                  <a:pt x="285003" y="8592"/>
                  <a:pt x="293607" y="0"/>
                  <a:pt x="3042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24">
            <a:extLst>
              <a:ext uri="{FF2B5EF4-FFF2-40B4-BE49-F238E27FC236}">
                <a16:creationId xmlns:a16="http://schemas.microsoft.com/office/drawing/2014/main" id="{7506FE9D-EF43-4912-A4A3-BBAA4B670382}"/>
              </a:ext>
            </a:extLst>
          </p:cNvPr>
          <p:cNvSpPr/>
          <p:nvPr/>
        </p:nvSpPr>
        <p:spPr>
          <a:xfrm>
            <a:off x="7836903" y="2514750"/>
            <a:ext cx="381827" cy="387340"/>
          </a:xfrm>
          <a:custGeom>
            <a:avLst/>
            <a:gdLst>
              <a:gd name="T0" fmla="*/ 375 w 500"/>
              <a:gd name="T1" fmla="*/ 188 h 508"/>
              <a:gd name="T2" fmla="*/ 188 w 500"/>
              <a:gd name="T3" fmla="*/ 0 h 508"/>
              <a:gd name="T4" fmla="*/ 0 w 500"/>
              <a:gd name="T5" fmla="*/ 188 h 508"/>
              <a:gd name="T6" fmla="*/ 188 w 500"/>
              <a:gd name="T7" fmla="*/ 375 h 508"/>
              <a:gd name="T8" fmla="*/ 375 w 500"/>
              <a:gd name="T9" fmla="*/ 188 h 508"/>
              <a:gd name="T10" fmla="*/ 188 w 500"/>
              <a:gd name="T11" fmla="*/ 328 h 508"/>
              <a:gd name="T12" fmla="*/ 47 w 500"/>
              <a:gd name="T13" fmla="*/ 188 h 508"/>
              <a:gd name="T14" fmla="*/ 188 w 500"/>
              <a:gd name="T15" fmla="*/ 47 h 508"/>
              <a:gd name="T16" fmla="*/ 328 w 500"/>
              <a:gd name="T17" fmla="*/ 188 h 508"/>
              <a:gd name="T18" fmla="*/ 188 w 500"/>
              <a:gd name="T19" fmla="*/ 328 h 508"/>
              <a:gd name="T20" fmla="*/ 500 w 500"/>
              <a:gd name="T21" fmla="*/ 466 h 508"/>
              <a:gd name="T22" fmla="*/ 458 w 500"/>
              <a:gd name="T23" fmla="*/ 508 h 508"/>
              <a:gd name="T24" fmla="*/ 314 w 500"/>
              <a:gd name="T25" fmla="*/ 364 h 508"/>
              <a:gd name="T26" fmla="*/ 356 w 500"/>
              <a:gd name="T27" fmla="*/ 322 h 508"/>
              <a:gd name="T28" fmla="*/ 500 w 500"/>
              <a:gd name="T29" fmla="*/ 466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" h="508">
                <a:moveTo>
                  <a:pt x="375" y="188"/>
                </a:moveTo>
                <a:cubicBezTo>
                  <a:pt x="375" y="84"/>
                  <a:pt x="291" y="0"/>
                  <a:pt x="188" y="0"/>
                </a:cubicBezTo>
                <a:cubicBezTo>
                  <a:pt x="84" y="0"/>
                  <a:pt x="0" y="84"/>
                  <a:pt x="0" y="188"/>
                </a:cubicBezTo>
                <a:cubicBezTo>
                  <a:pt x="0" y="291"/>
                  <a:pt x="84" y="375"/>
                  <a:pt x="188" y="375"/>
                </a:cubicBezTo>
                <a:cubicBezTo>
                  <a:pt x="291" y="375"/>
                  <a:pt x="375" y="291"/>
                  <a:pt x="375" y="188"/>
                </a:cubicBezTo>
                <a:close/>
                <a:moveTo>
                  <a:pt x="188" y="328"/>
                </a:moveTo>
                <a:cubicBezTo>
                  <a:pt x="110" y="328"/>
                  <a:pt x="47" y="265"/>
                  <a:pt x="47" y="188"/>
                </a:cubicBezTo>
                <a:cubicBezTo>
                  <a:pt x="47" y="110"/>
                  <a:pt x="110" y="47"/>
                  <a:pt x="188" y="47"/>
                </a:cubicBezTo>
                <a:cubicBezTo>
                  <a:pt x="265" y="47"/>
                  <a:pt x="328" y="110"/>
                  <a:pt x="328" y="188"/>
                </a:cubicBezTo>
                <a:cubicBezTo>
                  <a:pt x="328" y="265"/>
                  <a:pt x="265" y="328"/>
                  <a:pt x="188" y="328"/>
                </a:cubicBezTo>
                <a:close/>
                <a:moveTo>
                  <a:pt x="500" y="466"/>
                </a:moveTo>
                <a:lnTo>
                  <a:pt x="458" y="508"/>
                </a:lnTo>
                <a:lnTo>
                  <a:pt x="314" y="364"/>
                </a:lnTo>
                <a:lnTo>
                  <a:pt x="356" y="322"/>
                </a:lnTo>
                <a:lnTo>
                  <a:pt x="500" y="4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椭圆 25">
            <a:extLst>
              <a:ext uri="{FF2B5EF4-FFF2-40B4-BE49-F238E27FC236}">
                <a16:creationId xmlns:a16="http://schemas.microsoft.com/office/drawing/2014/main" id="{5063D07C-0677-4D13-A41E-2C6ADC0D0EA9}"/>
              </a:ext>
            </a:extLst>
          </p:cNvPr>
          <p:cNvSpPr/>
          <p:nvPr/>
        </p:nvSpPr>
        <p:spPr>
          <a:xfrm>
            <a:off x="9784586" y="2514750"/>
            <a:ext cx="353252" cy="387340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F96281E1-8FC6-4DA4-B98A-34A9F63BCA67}"/>
              </a:ext>
            </a:extLst>
          </p:cNvPr>
          <p:cNvSpPr txBox="1"/>
          <p:nvPr/>
        </p:nvSpPr>
        <p:spPr>
          <a:xfrm>
            <a:off x="5189310" y="4990584"/>
            <a:ext cx="181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您的文字输入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9685FB-7F8E-44B5-B9B7-47FC3A798495}"/>
              </a:ext>
            </a:extLst>
          </p:cNvPr>
          <p:cNvSpPr txBox="1"/>
          <p:nvPr/>
        </p:nvSpPr>
        <p:spPr>
          <a:xfrm>
            <a:off x="1407055" y="3707393"/>
            <a:ext cx="1647467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64B34F-B4FF-44D6-A3B6-876500E7CC35}"/>
              </a:ext>
            </a:extLst>
          </p:cNvPr>
          <p:cNvSpPr txBox="1"/>
          <p:nvPr/>
        </p:nvSpPr>
        <p:spPr>
          <a:xfrm>
            <a:off x="3338871" y="3707393"/>
            <a:ext cx="1647467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564453-F8D3-49FB-947B-57D68E042A54}"/>
              </a:ext>
            </a:extLst>
          </p:cNvPr>
          <p:cNvSpPr txBox="1"/>
          <p:nvPr/>
        </p:nvSpPr>
        <p:spPr>
          <a:xfrm>
            <a:off x="5272267" y="3707393"/>
            <a:ext cx="1647467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35886D-A0AB-4F53-AFC8-DAE3A8E7DEF1}"/>
              </a:ext>
            </a:extLst>
          </p:cNvPr>
          <p:cNvSpPr txBox="1"/>
          <p:nvPr/>
        </p:nvSpPr>
        <p:spPr>
          <a:xfrm>
            <a:off x="7204873" y="3707393"/>
            <a:ext cx="1647467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F32BD8-F62F-47A5-80D4-1B0DFFB6C0B9}"/>
              </a:ext>
            </a:extLst>
          </p:cNvPr>
          <p:cNvSpPr txBox="1"/>
          <p:nvPr/>
        </p:nvSpPr>
        <p:spPr>
          <a:xfrm>
            <a:off x="9168429" y="3707393"/>
            <a:ext cx="1647467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4B16D94D-902F-4DCD-AD80-793AAD9533F8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6475BE0-BB71-4489-A024-A4604AC87E78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1987EA4-1033-4408-A2D5-51DD08D7D1E9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执行计划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460AC1F-4402-490F-9FBE-0ED67FC5002A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69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4" grpId="0"/>
      <p:bldP spid="29" grpId="0"/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2E980FF-2C26-40F2-93A6-1AA1917DE425}"/>
              </a:ext>
            </a:extLst>
          </p:cNvPr>
          <p:cNvGrpSpPr/>
          <p:nvPr/>
        </p:nvGrpSpPr>
        <p:grpSpPr>
          <a:xfrm>
            <a:off x="1028057" y="1779162"/>
            <a:ext cx="10135886" cy="3874351"/>
            <a:chOff x="1028057" y="1707299"/>
            <a:chExt cx="10135886" cy="4294759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8B1AEB91-AC27-4D25-98F4-AB6AB71E189A}"/>
                </a:ext>
              </a:extLst>
            </p:cNvPr>
            <p:cNvSpPr/>
            <p:nvPr/>
          </p:nvSpPr>
          <p:spPr>
            <a:xfrm>
              <a:off x="1028057" y="2332248"/>
              <a:ext cx="4852686" cy="2533519"/>
            </a:xfrm>
            <a:custGeom>
              <a:avLst/>
              <a:gdLst>
                <a:gd name="connsiteX0" fmla="*/ 0 w 4852686"/>
                <a:gd name="connsiteY0" fmla="*/ 0 h 2533519"/>
                <a:gd name="connsiteX1" fmla="*/ 4852686 w 4852686"/>
                <a:gd name="connsiteY1" fmla="*/ 0 h 2533519"/>
                <a:gd name="connsiteX2" fmla="*/ 4852686 w 4852686"/>
                <a:gd name="connsiteY2" fmla="*/ 2533519 h 2533519"/>
                <a:gd name="connsiteX3" fmla="*/ 0 w 4852686"/>
                <a:gd name="connsiteY3" fmla="*/ 2533519 h 253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2686" h="2533519">
                  <a:moveTo>
                    <a:pt x="0" y="0"/>
                  </a:moveTo>
                  <a:lnTo>
                    <a:pt x="4852686" y="0"/>
                  </a:lnTo>
                  <a:lnTo>
                    <a:pt x="4852686" y="2533519"/>
                  </a:lnTo>
                  <a:lnTo>
                    <a:pt x="0" y="2533519"/>
                  </a:lnTo>
                  <a:close/>
                </a:path>
              </a:pathLst>
            </a:cu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EB61F75-6F2C-412B-A879-FF8B71BD0E6B}"/>
                </a:ext>
              </a:extLst>
            </p:cNvPr>
            <p:cNvSpPr/>
            <p:nvPr/>
          </p:nvSpPr>
          <p:spPr>
            <a:xfrm>
              <a:off x="6311257" y="2332248"/>
              <a:ext cx="4852686" cy="2533519"/>
            </a:xfrm>
            <a:custGeom>
              <a:avLst/>
              <a:gdLst>
                <a:gd name="connsiteX0" fmla="*/ 0 w 4852686"/>
                <a:gd name="connsiteY0" fmla="*/ 0 h 2533519"/>
                <a:gd name="connsiteX1" fmla="*/ 4852686 w 4852686"/>
                <a:gd name="connsiteY1" fmla="*/ 0 h 2533519"/>
                <a:gd name="connsiteX2" fmla="*/ 4852686 w 4852686"/>
                <a:gd name="connsiteY2" fmla="*/ 2533519 h 2533519"/>
                <a:gd name="connsiteX3" fmla="*/ 0 w 4852686"/>
                <a:gd name="connsiteY3" fmla="*/ 2533519 h 253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2686" h="2533519">
                  <a:moveTo>
                    <a:pt x="0" y="0"/>
                  </a:moveTo>
                  <a:lnTo>
                    <a:pt x="4852686" y="0"/>
                  </a:lnTo>
                  <a:lnTo>
                    <a:pt x="4852686" y="2533519"/>
                  </a:lnTo>
                  <a:lnTo>
                    <a:pt x="0" y="2533519"/>
                  </a:ln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28057" y="1707299"/>
              <a:ext cx="4852686" cy="468000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28057" y="5042647"/>
              <a:ext cx="4852686" cy="959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1257" y="1707299"/>
              <a:ext cx="4852686" cy="468000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11257" y="5042647"/>
              <a:ext cx="4852686" cy="959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9D8B8-443D-4B22-B849-D62F0C6D1E38}"/>
              </a:ext>
            </a:extLst>
          </p:cNvPr>
          <p:cNvSpPr txBox="1"/>
          <p:nvPr/>
        </p:nvSpPr>
        <p:spPr>
          <a:xfrm>
            <a:off x="2808125" y="1787322"/>
            <a:ext cx="151255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AFB4CB-5D3F-4672-AC5D-9458BD00E1AB}"/>
              </a:ext>
            </a:extLst>
          </p:cNvPr>
          <p:cNvSpPr txBox="1"/>
          <p:nvPr/>
        </p:nvSpPr>
        <p:spPr>
          <a:xfrm>
            <a:off x="1442162" y="4968932"/>
            <a:ext cx="4024475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2B9363-1B53-42BD-BD0F-C358E6560EBD}"/>
              </a:ext>
            </a:extLst>
          </p:cNvPr>
          <p:cNvSpPr txBox="1"/>
          <p:nvPr/>
        </p:nvSpPr>
        <p:spPr>
          <a:xfrm>
            <a:off x="6725362" y="4968932"/>
            <a:ext cx="4024475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000" dirty="0" err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ED9222-1992-4B0D-9B4E-5400F2670260}"/>
              </a:ext>
            </a:extLst>
          </p:cNvPr>
          <p:cNvSpPr txBox="1"/>
          <p:nvPr/>
        </p:nvSpPr>
        <p:spPr>
          <a:xfrm>
            <a:off x="7871324" y="1787322"/>
            <a:ext cx="1512551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2ECC4F5-20BA-421D-AA9A-0DBFAB89B2F0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0B6B933-7AFE-421D-A7DB-CB206B36DF23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069CAE6-D4D5-4F31-B4B2-C8602F96A583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执行计划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D4FD3F-ADBD-45DF-9FD6-00248C3DB43E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6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3EEF45B-334A-4C77-89CA-F2B17AED3C02}"/>
              </a:ext>
            </a:extLst>
          </p:cNvPr>
          <p:cNvGrpSpPr/>
          <p:nvPr/>
        </p:nvGrpSpPr>
        <p:grpSpPr>
          <a:xfrm>
            <a:off x="1" y="6282999"/>
            <a:ext cx="12191999" cy="582256"/>
            <a:chOff x="1" y="6282999"/>
            <a:chExt cx="12191999" cy="582256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F97935B-84A9-47C6-BCC7-D335B49A7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3063" y="6282999"/>
              <a:ext cx="2228937" cy="582256"/>
            </a:xfrm>
            <a:custGeom>
              <a:avLst/>
              <a:gdLst>
                <a:gd name="connsiteX0" fmla="*/ 0 w 2228937"/>
                <a:gd name="connsiteY0" fmla="*/ 0 h 582256"/>
                <a:gd name="connsiteX1" fmla="*/ 2228937 w 2228937"/>
                <a:gd name="connsiteY1" fmla="*/ 0 h 582256"/>
                <a:gd name="connsiteX2" fmla="*/ 2228937 w 2228937"/>
                <a:gd name="connsiteY2" fmla="*/ 582256 h 582256"/>
                <a:gd name="connsiteX3" fmla="*/ 693684 w 2228937"/>
                <a:gd name="connsiteY3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937" h="582256">
                  <a:moveTo>
                    <a:pt x="0" y="0"/>
                  </a:moveTo>
                  <a:lnTo>
                    <a:pt x="2228937" y="0"/>
                  </a:lnTo>
                  <a:lnTo>
                    <a:pt x="2228937" y="582256"/>
                  </a:lnTo>
                  <a:lnTo>
                    <a:pt x="693684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E6B44F3D-06BE-4222-8431-C6128D95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6282999"/>
              <a:ext cx="10246827" cy="582256"/>
            </a:xfrm>
            <a:custGeom>
              <a:avLst/>
              <a:gdLst>
                <a:gd name="connsiteX0" fmla="*/ 0 w 10246827"/>
                <a:gd name="connsiteY0" fmla="*/ 0 h 582256"/>
                <a:gd name="connsiteX1" fmla="*/ 133350 w 10246827"/>
                <a:gd name="connsiteY1" fmla="*/ 0 h 582256"/>
                <a:gd name="connsiteX2" fmla="*/ 9405329 w 10246827"/>
                <a:gd name="connsiteY2" fmla="*/ 0 h 582256"/>
                <a:gd name="connsiteX3" fmla="*/ 9538679 w 10246827"/>
                <a:gd name="connsiteY3" fmla="*/ 0 h 582256"/>
                <a:gd name="connsiteX4" fmla="*/ 10246827 w 10246827"/>
                <a:gd name="connsiteY4" fmla="*/ 582256 h 582256"/>
                <a:gd name="connsiteX5" fmla="*/ 0 w 10246827"/>
                <a:gd name="connsiteY5" fmla="*/ 582256 h 5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6827" h="582256">
                  <a:moveTo>
                    <a:pt x="0" y="0"/>
                  </a:moveTo>
                  <a:lnTo>
                    <a:pt x="133350" y="0"/>
                  </a:lnTo>
                  <a:lnTo>
                    <a:pt x="9405329" y="0"/>
                  </a:lnTo>
                  <a:lnTo>
                    <a:pt x="9538679" y="0"/>
                  </a:lnTo>
                  <a:lnTo>
                    <a:pt x="10246827" y="582256"/>
                  </a:lnTo>
                  <a:lnTo>
                    <a:pt x="0" y="582256"/>
                  </a:lnTo>
                  <a:close/>
                </a:path>
              </a:pathLst>
            </a:custGeom>
            <a:solidFill>
              <a:srgbClr val="FF95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5" name="雷锋PPT网www.lfppt.com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>
            <a:off x="-3175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>
            <a:off x="-3175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>
            <a:off x="7714210" y="0"/>
            <a:ext cx="2233730" cy="661884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93A4B8-02FE-4362-B027-8A9D41504AC2}"/>
              </a:ext>
            </a:extLst>
          </p:cNvPr>
          <p:cNvSpPr txBox="1"/>
          <p:nvPr/>
        </p:nvSpPr>
        <p:spPr>
          <a:xfrm>
            <a:off x="6096000" y="1886312"/>
            <a:ext cx="521615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感谢</a:t>
            </a:r>
            <a:r>
              <a:rPr lang="zh-CN" altLang="en-US" sz="6000" b="1" dirty="0">
                <a:solidFill>
                  <a:srgbClr val="322CA3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您的观看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9C0F344-3688-4777-BAC7-728F92B28390}"/>
              </a:ext>
            </a:extLst>
          </p:cNvPr>
          <p:cNvSpPr txBox="1"/>
          <p:nvPr/>
        </p:nvSpPr>
        <p:spPr>
          <a:xfrm>
            <a:off x="6591301" y="3010034"/>
            <a:ext cx="470815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This template is exclusively designed by Fei 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er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 creative and copyrights belong to lfppt.com internet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2DC4B16-A9EB-42E3-9435-5DA2EB2DDFAC}"/>
              </a:ext>
            </a:extLst>
          </p:cNvPr>
          <p:cNvSpPr txBox="1"/>
          <p:nvPr/>
        </p:nvSpPr>
        <p:spPr>
          <a:xfrm>
            <a:off x="6096000" y="1443038"/>
            <a:ext cx="521615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dirty="0">
                <a:latin typeface="Century Gothic" panose="020B0502020202020204" pitchFamily="34" charset="0"/>
                <a:ea typeface="微软雅黑" panose="020B0503020204020204" pitchFamily="34" charset="-122"/>
              </a:rPr>
              <a:t>BUSINESS PLAN</a:t>
            </a:r>
            <a:endParaRPr lang="zh-CN" altLang="en-US" sz="2800" dirty="0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92541A5-D986-4F31-9029-6ECC18E020CF}"/>
              </a:ext>
            </a:extLst>
          </p:cNvPr>
          <p:cNvSpPr txBox="1"/>
          <p:nvPr/>
        </p:nvSpPr>
        <p:spPr>
          <a:xfrm>
            <a:off x="726474" y="4258504"/>
            <a:ext cx="23215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汇报：</a:t>
            </a: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A114D8-D092-4739-9751-F41C9076C18C}"/>
              </a:ext>
            </a:extLst>
          </p:cNvPr>
          <p:cNvSpPr txBox="1"/>
          <p:nvPr/>
        </p:nvSpPr>
        <p:spPr>
          <a:xfrm>
            <a:off x="726474" y="4772175"/>
            <a:ext cx="23215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部门：销售部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7AD49FFE-9286-46D0-878F-E6EC83442404}"/>
              </a:ext>
            </a:extLst>
          </p:cNvPr>
          <p:cNvSpPr/>
          <p:nvPr/>
        </p:nvSpPr>
        <p:spPr>
          <a:xfrm>
            <a:off x="9315609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椭圆 3">
            <a:extLst>
              <a:ext uri="{FF2B5EF4-FFF2-40B4-BE49-F238E27FC236}">
                <a16:creationId xmlns:a16="http://schemas.microsoft.com/office/drawing/2014/main" id="{0D910F47-8909-419F-96C2-951ABC97B273}"/>
              </a:ext>
            </a:extLst>
          </p:cNvPr>
          <p:cNvSpPr/>
          <p:nvPr/>
        </p:nvSpPr>
        <p:spPr>
          <a:xfrm>
            <a:off x="9439601" y="3946865"/>
            <a:ext cx="190514" cy="184779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F9C72B99-87C3-4718-AD23-636B78C758A9}"/>
              </a:ext>
            </a:extLst>
          </p:cNvPr>
          <p:cNvSpPr/>
          <p:nvPr/>
        </p:nvSpPr>
        <p:spPr>
          <a:xfrm>
            <a:off x="10031318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5" name="椭圆 8">
            <a:extLst>
              <a:ext uri="{FF2B5EF4-FFF2-40B4-BE49-F238E27FC236}">
                <a16:creationId xmlns:a16="http://schemas.microsoft.com/office/drawing/2014/main" id="{7A35DA74-EC95-40FB-8EDF-92A4249F8B41}"/>
              </a:ext>
            </a:extLst>
          </p:cNvPr>
          <p:cNvSpPr/>
          <p:nvPr/>
        </p:nvSpPr>
        <p:spPr>
          <a:xfrm>
            <a:off x="10162323" y="3943998"/>
            <a:ext cx="176487" cy="190514"/>
          </a:xfrm>
          <a:custGeom>
            <a:avLst/>
            <a:gdLst>
              <a:gd name="connsiteX0" fmla="*/ 250789 w 563817"/>
              <a:gd name="connsiteY0" fmla="*/ 546529 h 608627"/>
              <a:gd name="connsiteX1" fmla="*/ 313028 w 563817"/>
              <a:gd name="connsiteY1" fmla="*/ 546529 h 608627"/>
              <a:gd name="connsiteX2" fmla="*/ 313028 w 563817"/>
              <a:gd name="connsiteY2" fmla="*/ 577578 h 608627"/>
              <a:gd name="connsiteX3" fmla="*/ 281909 w 563817"/>
              <a:gd name="connsiteY3" fmla="*/ 608627 h 608627"/>
              <a:gd name="connsiteX4" fmla="*/ 250789 w 563817"/>
              <a:gd name="connsiteY4" fmla="*/ 577578 h 608627"/>
              <a:gd name="connsiteX5" fmla="*/ 464320 w 563817"/>
              <a:gd name="connsiteY5" fmla="*/ 405681 h 608627"/>
              <a:gd name="connsiteX6" fmla="*/ 526488 w 563817"/>
              <a:gd name="connsiteY6" fmla="*/ 405681 h 608627"/>
              <a:gd name="connsiteX7" fmla="*/ 526488 w 563817"/>
              <a:gd name="connsiteY7" fmla="*/ 577572 h 608627"/>
              <a:gd name="connsiteX8" fmla="*/ 495404 w 563817"/>
              <a:gd name="connsiteY8" fmla="*/ 608627 h 608627"/>
              <a:gd name="connsiteX9" fmla="*/ 464320 w 563817"/>
              <a:gd name="connsiteY9" fmla="*/ 577572 h 608627"/>
              <a:gd name="connsiteX10" fmla="*/ 233217 w 563817"/>
              <a:gd name="connsiteY10" fmla="*/ 343583 h 608627"/>
              <a:gd name="connsiteX11" fmla="*/ 330600 w 563817"/>
              <a:gd name="connsiteY11" fmla="*/ 343583 h 608627"/>
              <a:gd name="connsiteX12" fmla="*/ 350357 w 563817"/>
              <a:gd name="connsiteY12" fmla="*/ 363308 h 608627"/>
              <a:gd name="connsiteX13" fmla="*/ 350357 w 563817"/>
              <a:gd name="connsiteY13" fmla="*/ 485538 h 608627"/>
              <a:gd name="connsiteX14" fmla="*/ 330600 w 563817"/>
              <a:gd name="connsiteY14" fmla="*/ 505107 h 608627"/>
              <a:gd name="connsiteX15" fmla="*/ 233217 w 563817"/>
              <a:gd name="connsiteY15" fmla="*/ 505107 h 608627"/>
              <a:gd name="connsiteX16" fmla="*/ 213460 w 563817"/>
              <a:gd name="connsiteY16" fmla="*/ 485538 h 608627"/>
              <a:gd name="connsiteX17" fmla="*/ 213460 w 563817"/>
              <a:gd name="connsiteY17" fmla="*/ 363308 h 608627"/>
              <a:gd name="connsiteX18" fmla="*/ 233217 w 563817"/>
              <a:gd name="connsiteY18" fmla="*/ 343583 h 608627"/>
              <a:gd name="connsiteX19" fmla="*/ 37329 w 563817"/>
              <a:gd name="connsiteY19" fmla="*/ 314722 h 608627"/>
              <a:gd name="connsiteX20" fmla="*/ 99497 w 563817"/>
              <a:gd name="connsiteY20" fmla="*/ 314722 h 608627"/>
              <a:gd name="connsiteX21" fmla="*/ 99497 w 563817"/>
              <a:gd name="connsiteY21" fmla="*/ 577575 h 608627"/>
              <a:gd name="connsiteX22" fmla="*/ 68413 w 563817"/>
              <a:gd name="connsiteY22" fmla="*/ 608627 h 608627"/>
              <a:gd name="connsiteX23" fmla="*/ 37329 w 563817"/>
              <a:gd name="connsiteY23" fmla="*/ 577575 h 608627"/>
              <a:gd name="connsiteX24" fmla="*/ 446737 w 563817"/>
              <a:gd name="connsiteY24" fmla="*/ 202946 h 608627"/>
              <a:gd name="connsiteX25" fmla="*/ 544226 w 563817"/>
              <a:gd name="connsiteY25" fmla="*/ 202946 h 608627"/>
              <a:gd name="connsiteX26" fmla="*/ 563817 w 563817"/>
              <a:gd name="connsiteY26" fmla="*/ 222507 h 608627"/>
              <a:gd name="connsiteX27" fmla="*/ 563817 w 563817"/>
              <a:gd name="connsiteY27" fmla="*/ 344684 h 608627"/>
              <a:gd name="connsiteX28" fmla="*/ 544226 w 563817"/>
              <a:gd name="connsiteY28" fmla="*/ 364400 h 608627"/>
              <a:gd name="connsiteX29" fmla="*/ 446737 w 563817"/>
              <a:gd name="connsiteY29" fmla="*/ 364400 h 608627"/>
              <a:gd name="connsiteX30" fmla="*/ 426991 w 563817"/>
              <a:gd name="connsiteY30" fmla="*/ 344684 h 608627"/>
              <a:gd name="connsiteX31" fmla="*/ 426991 w 563817"/>
              <a:gd name="connsiteY31" fmla="*/ 222507 h 608627"/>
              <a:gd name="connsiteX32" fmla="*/ 446737 w 563817"/>
              <a:gd name="connsiteY32" fmla="*/ 202946 h 608627"/>
              <a:gd name="connsiteX33" fmla="*/ 19591 w 563817"/>
              <a:gd name="connsiteY33" fmla="*/ 111776 h 608627"/>
              <a:gd name="connsiteX34" fmla="*/ 117080 w 563817"/>
              <a:gd name="connsiteY34" fmla="*/ 111776 h 608627"/>
              <a:gd name="connsiteX35" fmla="*/ 136826 w 563817"/>
              <a:gd name="connsiteY35" fmla="*/ 131501 h 608627"/>
              <a:gd name="connsiteX36" fmla="*/ 136826 w 563817"/>
              <a:gd name="connsiteY36" fmla="*/ 253576 h 608627"/>
              <a:gd name="connsiteX37" fmla="*/ 117080 w 563817"/>
              <a:gd name="connsiteY37" fmla="*/ 273300 h 608627"/>
              <a:gd name="connsiteX38" fmla="*/ 19591 w 563817"/>
              <a:gd name="connsiteY38" fmla="*/ 273300 h 608627"/>
              <a:gd name="connsiteX39" fmla="*/ 0 w 563817"/>
              <a:gd name="connsiteY39" fmla="*/ 253576 h 608627"/>
              <a:gd name="connsiteX40" fmla="*/ 0 w 563817"/>
              <a:gd name="connsiteY40" fmla="*/ 131501 h 608627"/>
              <a:gd name="connsiteX41" fmla="*/ 19591 w 563817"/>
              <a:gd name="connsiteY41" fmla="*/ 111776 h 608627"/>
              <a:gd name="connsiteX42" fmla="*/ 495404 w 563817"/>
              <a:gd name="connsiteY42" fmla="*/ 0 h 608627"/>
              <a:gd name="connsiteX43" fmla="*/ 526488 w 563817"/>
              <a:gd name="connsiteY43" fmla="*/ 31049 h 608627"/>
              <a:gd name="connsiteX44" fmla="*/ 526488 w 563817"/>
              <a:gd name="connsiteY44" fmla="*/ 161454 h 608627"/>
              <a:gd name="connsiteX45" fmla="*/ 464320 w 563817"/>
              <a:gd name="connsiteY45" fmla="*/ 161454 h 608627"/>
              <a:gd name="connsiteX46" fmla="*/ 464320 w 563817"/>
              <a:gd name="connsiteY46" fmla="*/ 31049 h 608627"/>
              <a:gd name="connsiteX47" fmla="*/ 495404 w 563817"/>
              <a:gd name="connsiteY47" fmla="*/ 0 h 608627"/>
              <a:gd name="connsiteX48" fmla="*/ 281909 w 563817"/>
              <a:gd name="connsiteY48" fmla="*/ 0 h 608627"/>
              <a:gd name="connsiteX49" fmla="*/ 313028 w 563817"/>
              <a:gd name="connsiteY49" fmla="*/ 31053 h 608627"/>
              <a:gd name="connsiteX50" fmla="*/ 313028 w 563817"/>
              <a:gd name="connsiteY50" fmla="*/ 302302 h 608627"/>
              <a:gd name="connsiteX51" fmla="*/ 250789 w 563817"/>
              <a:gd name="connsiteY51" fmla="*/ 302302 h 608627"/>
              <a:gd name="connsiteX52" fmla="*/ 250789 w 563817"/>
              <a:gd name="connsiteY52" fmla="*/ 31053 h 608627"/>
              <a:gd name="connsiteX53" fmla="*/ 281909 w 563817"/>
              <a:gd name="connsiteY53" fmla="*/ 0 h 608627"/>
              <a:gd name="connsiteX54" fmla="*/ 68413 w 563817"/>
              <a:gd name="connsiteY54" fmla="*/ 0 h 608627"/>
              <a:gd name="connsiteX55" fmla="*/ 99497 w 563817"/>
              <a:gd name="connsiteY55" fmla="*/ 31061 h 608627"/>
              <a:gd name="connsiteX56" fmla="*/ 99497 w 563817"/>
              <a:gd name="connsiteY56" fmla="*/ 70354 h 608627"/>
              <a:gd name="connsiteX57" fmla="*/ 37329 w 563817"/>
              <a:gd name="connsiteY57" fmla="*/ 70354 h 608627"/>
              <a:gd name="connsiteX58" fmla="*/ 37329 w 563817"/>
              <a:gd name="connsiteY58" fmla="*/ 31061 h 608627"/>
              <a:gd name="connsiteX59" fmla="*/ 68413 w 563817"/>
              <a:gd name="connsiteY59" fmla="*/ 0 h 6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3817" h="608627">
                <a:moveTo>
                  <a:pt x="250789" y="546529"/>
                </a:moveTo>
                <a:lnTo>
                  <a:pt x="313028" y="546529"/>
                </a:lnTo>
                <a:lnTo>
                  <a:pt x="313028" y="577578"/>
                </a:lnTo>
                <a:cubicBezTo>
                  <a:pt x="313028" y="594655"/>
                  <a:pt x="299024" y="608627"/>
                  <a:pt x="281909" y="608627"/>
                </a:cubicBezTo>
                <a:cubicBezTo>
                  <a:pt x="264793" y="608627"/>
                  <a:pt x="250789" y="594655"/>
                  <a:pt x="250789" y="577578"/>
                </a:cubicBezTo>
                <a:close/>
                <a:moveTo>
                  <a:pt x="464320" y="405681"/>
                </a:moveTo>
                <a:lnTo>
                  <a:pt x="526488" y="405681"/>
                </a:lnTo>
                <a:lnTo>
                  <a:pt x="526488" y="577572"/>
                </a:lnTo>
                <a:cubicBezTo>
                  <a:pt x="526488" y="594652"/>
                  <a:pt x="512656" y="608627"/>
                  <a:pt x="495404" y="608627"/>
                </a:cubicBezTo>
                <a:cubicBezTo>
                  <a:pt x="478308" y="608627"/>
                  <a:pt x="464320" y="594652"/>
                  <a:pt x="464320" y="577572"/>
                </a:cubicBezTo>
                <a:close/>
                <a:moveTo>
                  <a:pt x="233217" y="343583"/>
                </a:moveTo>
                <a:lnTo>
                  <a:pt x="330600" y="343583"/>
                </a:lnTo>
                <a:cubicBezTo>
                  <a:pt x="341490" y="343583"/>
                  <a:pt x="350357" y="352436"/>
                  <a:pt x="350357" y="363308"/>
                </a:cubicBezTo>
                <a:lnTo>
                  <a:pt x="350357" y="485538"/>
                </a:lnTo>
                <a:cubicBezTo>
                  <a:pt x="350357" y="496410"/>
                  <a:pt x="341490" y="505107"/>
                  <a:pt x="330600" y="505107"/>
                </a:cubicBezTo>
                <a:lnTo>
                  <a:pt x="233217" y="505107"/>
                </a:lnTo>
                <a:cubicBezTo>
                  <a:pt x="222327" y="505107"/>
                  <a:pt x="213460" y="496410"/>
                  <a:pt x="213460" y="485538"/>
                </a:cubicBezTo>
                <a:lnTo>
                  <a:pt x="213460" y="363308"/>
                </a:lnTo>
                <a:cubicBezTo>
                  <a:pt x="213460" y="352436"/>
                  <a:pt x="222327" y="343583"/>
                  <a:pt x="233217" y="343583"/>
                </a:cubicBezTo>
                <a:close/>
                <a:moveTo>
                  <a:pt x="37329" y="314722"/>
                </a:moveTo>
                <a:lnTo>
                  <a:pt x="99497" y="314722"/>
                </a:lnTo>
                <a:lnTo>
                  <a:pt x="99497" y="577575"/>
                </a:lnTo>
                <a:cubicBezTo>
                  <a:pt x="99497" y="594654"/>
                  <a:pt x="85509" y="608627"/>
                  <a:pt x="68413" y="608627"/>
                </a:cubicBezTo>
                <a:cubicBezTo>
                  <a:pt x="51161" y="608627"/>
                  <a:pt x="37329" y="594654"/>
                  <a:pt x="37329" y="577575"/>
                </a:cubicBezTo>
                <a:close/>
                <a:moveTo>
                  <a:pt x="446737" y="202946"/>
                </a:moveTo>
                <a:lnTo>
                  <a:pt x="544226" y="202946"/>
                </a:lnTo>
                <a:cubicBezTo>
                  <a:pt x="555110" y="202946"/>
                  <a:pt x="563817" y="211640"/>
                  <a:pt x="563817" y="222507"/>
                </a:cubicBezTo>
                <a:lnTo>
                  <a:pt x="563817" y="344684"/>
                </a:lnTo>
                <a:cubicBezTo>
                  <a:pt x="563817" y="355551"/>
                  <a:pt x="555110" y="364400"/>
                  <a:pt x="544226" y="364400"/>
                </a:cubicBezTo>
                <a:lnTo>
                  <a:pt x="446737" y="364400"/>
                </a:lnTo>
                <a:cubicBezTo>
                  <a:pt x="435854" y="364400"/>
                  <a:pt x="426991" y="355551"/>
                  <a:pt x="426991" y="344684"/>
                </a:cubicBezTo>
                <a:lnTo>
                  <a:pt x="426991" y="222507"/>
                </a:lnTo>
                <a:cubicBezTo>
                  <a:pt x="426991" y="211640"/>
                  <a:pt x="435854" y="202946"/>
                  <a:pt x="446737" y="202946"/>
                </a:cubicBezTo>
                <a:close/>
                <a:moveTo>
                  <a:pt x="19591" y="111776"/>
                </a:moveTo>
                <a:lnTo>
                  <a:pt x="117080" y="111776"/>
                </a:lnTo>
                <a:cubicBezTo>
                  <a:pt x="127963" y="111776"/>
                  <a:pt x="136826" y="120629"/>
                  <a:pt x="136826" y="131501"/>
                </a:cubicBezTo>
                <a:lnTo>
                  <a:pt x="136826" y="253576"/>
                </a:lnTo>
                <a:cubicBezTo>
                  <a:pt x="136826" y="264447"/>
                  <a:pt x="127963" y="273300"/>
                  <a:pt x="117080" y="273300"/>
                </a:cubicBezTo>
                <a:lnTo>
                  <a:pt x="19591" y="273300"/>
                </a:lnTo>
                <a:cubicBezTo>
                  <a:pt x="8707" y="273300"/>
                  <a:pt x="0" y="264447"/>
                  <a:pt x="0" y="253576"/>
                </a:cubicBezTo>
                <a:lnTo>
                  <a:pt x="0" y="131501"/>
                </a:lnTo>
                <a:cubicBezTo>
                  <a:pt x="0" y="120629"/>
                  <a:pt x="8707" y="111776"/>
                  <a:pt x="19591" y="111776"/>
                </a:cubicBezTo>
                <a:close/>
                <a:moveTo>
                  <a:pt x="495404" y="0"/>
                </a:moveTo>
                <a:cubicBezTo>
                  <a:pt x="512656" y="0"/>
                  <a:pt x="526488" y="13972"/>
                  <a:pt x="526488" y="31049"/>
                </a:cubicBezTo>
                <a:lnTo>
                  <a:pt x="526488" y="161454"/>
                </a:lnTo>
                <a:lnTo>
                  <a:pt x="464320" y="161454"/>
                </a:lnTo>
                <a:lnTo>
                  <a:pt x="464320" y="31049"/>
                </a:lnTo>
                <a:cubicBezTo>
                  <a:pt x="464320" y="13972"/>
                  <a:pt x="478308" y="0"/>
                  <a:pt x="495404" y="0"/>
                </a:cubicBezTo>
                <a:close/>
                <a:moveTo>
                  <a:pt x="281909" y="0"/>
                </a:moveTo>
                <a:cubicBezTo>
                  <a:pt x="299024" y="0"/>
                  <a:pt x="313028" y="13974"/>
                  <a:pt x="313028" y="31053"/>
                </a:cubicBezTo>
                <a:lnTo>
                  <a:pt x="313028" y="302302"/>
                </a:lnTo>
                <a:lnTo>
                  <a:pt x="250789" y="302302"/>
                </a:lnTo>
                <a:lnTo>
                  <a:pt x="250789" y="31053"/>
                </a:lnTo>
                <a:cubicBezTo>
                  <a:pt x="250789" y="13974"/>
                  <a:pt x="264793" y="0"/>
                  <a:pt x="281909" y="0"/>
                </a:cubicBezTo>
                <a:close/>
                <a:moveTo>
                  <a:pt x="68413" y="0"/>
                </a:moveTo>
                <a:cubicBezTo>
                  <a:pt x="85509" y="0"/>
                  <a:pt x="99497" y="13978"/>
                  <a:pt x="99497" y="31061"/>
                </a:cubicBezTo>
                <a:lnTo>
                  <a:pt x="99497" y="70354"/>
                </a:lnTo>
                <a:lnTo>
                  <a:pt x="37329" y="70354"/>
                </a:lnTo>
                <a:lnTo>
                  <a:pt x="37329" y="31061"/>
                </a:lnTo>
                <a:cubicBezTo>
                  <a:pt x="37329" y="13978"/>
                  <a:pt x="51161" y="0"/>
                  <a:pt x="684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505F9AB-0085-4425-BECD-91DE09FEDE90}"/>
              </a:ext>
            </a:extLst>
          </p:cNvPr>
          <p:cNvSpPr/>
          <p:nvPr/>
        </p:nvSpPr>
        <p:spPr>
          <a:xfrm>
            <a:off x="10747027" y="3820006"/>
            <a:ext cx="438498" cy="438498"/>
          </a:xfrm>
          <a:prstGeom prst="ellipse">
            <a:avLst/>
          </a:prstGeom>
          <a:solidFill>
            <a:srgbClr val="322C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7" name="椭圆 16">
            <a:extLst>
              <a:ext uri="{FF2B5EF4-FFF2-40B4-BE49-F238E27FC236}">
                <a16:creationId xmlns:a16="http://schemas.microsoft.com/office/drawing/2014/main" id="{FB5C411C-8214-4638-BEA8-6EEE0507C5FB}"/>
              </a:ext>
            </a:extLst>
          </p:cNvPr>
          <p:cNvSpPr/>
          <p:nvPr/>
        </p:nvSpPr>
        <p:spPr>
          <a:xfrm>
            <a:off x="10871019" y="3944141"/>
            <a:ext cx="190514" cy="19022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4" grpId="0" animBg="1"/>
      <p:bldP spid="48" grpId="0" animBg="1"/>
      <p:bldP spid="72" grpId="0"/>
      <p:bldP spid="73" grpId="0"/>
      <p:bldP spid="76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2028306" y="995039"/>
            <a:ext cx="8458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PPT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模版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http://www.lfppt.com/pptmb.html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特效动画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4"/>
              </a:rPr>
              <a:t>http://www.lfppt.com/pptmb_14.html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/>
              </a:rPr>
              <a:t>个人简历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5"/>
              </a:rPr>
              <a:t>http://www.lfppt.com/jldb_67.html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6"/>
              </a:rPr>
              <a:t>职场汇报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6"/>
              </a:rPr>
              <a:t>http://www.lfppt.com/zchb.html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搜索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www.lfppt.com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雷锋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PPT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2"/>
              </a:rPr>
              <a:t>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2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9F97935B-84A9-47C6-BCC7-D335B49A7778}"/>
              </a:ext>
            </a:extLst>
          </p:cNvPr>
          <p:cNvSpPr>
            <a:spLocks/>
          </p:cNvSpPr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6B44F3D-06BE-4222-8431-C6128D95EAFC}"/>
              </a:ext>
            </a:extLst>
          </p:cNvPr>
          <p:cNvSpPr>
            <a:spLocks/>
          </p:cNvSpPr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F4A7E-0E92-4161-89A8-D862CD641D69}"/>
              </a:ext>
            </a:extLst>
          </p:cNvPr>
          <p:cNvGrpSpPr/>
          <p:nvPr/>
        </p:nvGrpSpPr>
        <p:grpSpPr>
          <a:xfrm>
            <a:off x="1164958" y="1674673"/>
            <a:ext cx="4385583" cy="1754327"/>
            <a:chOff x="8574746" y="714231"/>
            <a:chExt cx="4385583" cy="175432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A18FCBF-C9EF-4FDC-A0E3-CFBC3D7DC5EE}"/>
                </a:ext>
              </a:extLst>
            </p:cNvPr>
            <p:cNvGrpSpPr/>
            <p:nvPr/>
          </p:nvGrpSpPr>
          <p:grpSpPr>
            <a:xfrm>
              <a:off x="8574746" y="1472658"/>
              <a:ext cx="4385583" cy="995900"/>
              <a:chOff x="8574746" y="906772"/>
              <a:chExt cx="4385583" cy="99590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5D962-5289-473B-B3A3-92B4B01F98AB}"/>
                  </a:ext>
                </a:extLst>
              </p:cNvPr>
              <p:cNvSpPr txBox="1"/>
              <p:nvPr/>
            </p:nvSpPr>
            <p:spPr>
              <a:xfrm>
                <a:off x="8574746" y="906772"/>
                <a:ext cx="27323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营销概述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1665E79-3990-444F-B399-67674B10664A}"/>
                  </a:ext>
                </a:extLst>
              </p:cNvPr>
              <p:cNvSpPr/>
              <p:nvPr/>
            </p:nvSpPr>
            <p:spPr bwMode="auto">
              <a:xfrm>
                <a:off x="8593796" y="1625673"/>
                <a:ext cx="4366533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creative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A2F972-2D4E-423B-AB49-91E3650D9688}"/>
                </a:ext>
              </a:extLst>
            </p:cNvPr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01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BC7E52-5FDB-456F-8C7C-094536FB320A}"/>
              </a:ext>
            </a:extLst>
          </p:cNvPr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2814CA4-F963-4CE9-B757-EB62003AFDB1}"/>
              </a:ext>
            </a:extLst>
          </p:cNvPr>
          <p:cNvSpPr/>
          <p:nvPr/>
        </p:nvSpPr>
        <p:spPr>
          <a:xfrm>
            <a:off x="6900952" y="2430266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5086BC-D70C-4C48-A264-CF00052B0B16}"/>
              </a:ext>
            </a:extLst>
          </p:cNvPr>
          <p:cNvGrpSpPr/>
          <p:nvPr/>
        </p:nvGrpSpPr>
        <p:grpSpPr>
          <a:xfrm>
            <a:off x="1043863" y="2482492"/>
            <a:ext cx="5458537" cy="987621"/>
            <a:chOff x="1934830" y="2352404"/>
            <a:chExt cx="5458537" cy="98762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B339BF8-F710-40FC-B675-2F0B0E3A8FEB}"/>
                </a:ext>
              </a:extLst>
            </p:cNvPr>
            <p:cNvSpPr txBox="1"/>
            <p:nvPr/>
          </p:nvSpPr>
          <p:spPr>
            <a:xfrm>
              <a:off x="1934831" y="2352404"/>
              <a:ext cx="1507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2F1BB9-B06D-4070-BAE6-162BD9A2FE4E}"/>
                </a:ext>
              </a:extLst>
            </p:cNvPr>
            <p:cNvSpPr txBox="1"/>
            <p:nvPr/>
          </p:nvSpPr>
          <p:spPr>
            <a:xfrm>
              <a:off x="1934830" y="2786027"/>
              <a:ext cx="5458537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80BDD5-2A7F-43D1-9313-C022D9F22DF7}"/>
              </a:ext>
            </a:extLst>
          </p:cNvPr>
          <p:cNvGrpSpPr/>
          <p:nvPr/>
        </p:nvGrpSpPr>
        <p:grpSpPr>
          <a:xfrm>
            <a:off x="901047" y="4075422"/>
            <a:ext cx="5601353" cy="1710213"/>
            <a:chOff x="901047" y="3839916"/>
            <a:chExt cx="6368595" cy="194446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D8E4179-5EB2-4421-95F4-00ED8C70766B}"/>
                </a:ext>
              </a:extLst>
            </p:cNvPr>
            <p:cNvGrpSpPr/>
            <p:nvPr/>
          </p:nvGrpSpPr>
          <p:grpSpPr>
            <a:xfrm>
              <a:off x="1518607" y="3839916"/>
              <a:ext cx="957888" cy="957888"/>
              <a:chOff x="440591" y="3672114"/>
              <a:chExt cx="1915886" cy="1915886"/>
            </a:xfrm>
          </p:grpSpPr>
          <p:sp>
            <p:nvSpPr>
              <p:cNvPr id="4" name="弧形 3">
                <a:extLst>
                  <a:ext uri="{FF2B5EF4-FFF2-40B4-BE49-F238E27FC236}">
                    <a16:creationId xmlns:a16="http://schemas.microsoft.com/office/drawing/2014/main" id="{9D794AFA-4906-4629-80A4-F7890DA092F2}"/>
                  </a:ext>
                </a:extLst>
              </p:cNvPr>
              <p:cNvSpPr/>
              <p:nvPr/>
            </p:nvSpPr>
            <p:spPr>
              <a:xfrm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06B80830-6093-48FE-ADB5-FEFA17457074}"/>
                  </a:ext>
                </a:extLst>
              </p:cNvPr>
              <p:cNvSpPr/>
              <p:nvPr/>
            </p:nvSpPr>
            <p:spPr>
              <a:xfrm flipH="1"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rgbClr val="322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00B4B01-05A0-48F9-8F41-3D1DD6A5425F}"/>
                </a:ext>
              </a:extLst>
            </p:cNvPr>
            <p:cNvSpPr txBox="1"/>
            <p:nvPr/>
          </p:nvSpPr>
          <p:spPr>
            <a:xfrm>
              <a:off x="1248489" y="5036923"/>
              <a:ext cx="1498122" cy="3849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AADCE48-6EEC-413B-9C06-7CA430862ECE}"/>
                </a:ext>
              </a:extLst>
            </p:cNvPr>
            <p:cNvSpPr txBox="1"/>
            <p:nvPr/>
          </p:nvSpPr>
          <p:spPr>
            <a:xfrm>
              <a:off x="901047" y="5364462"/>
              <a:ext cx="2193008" cy="419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44D140B-67C7-41B8-8A48-5876236A389B}"/>
                </a:ext>
              </a:extLst>
            </p:cNvPr>
            <p:cNvGrpSpPr/>
            <p:nvPr/>
          </p:nvGrpSpPr>
          <p:grpSpPr>
            <a:xfrm>
              <a:off x="3606401" y="3839916"/>
              <a:ext cx="957888" cy="957888"/>
              <a:chOff x="440591" y="3672114"/>
              <a:chExt cx="1915886" cy="1915886"/>
            </a:xfrm>
          </p:grpSpPr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5F59F851-E141-45A5-8A80-F74E209BA866}"/>
                  </a:ext>
                </a:extLst>
              </p:cNvPr>
              <p:cNvSpPr/>
              <p:nvPr/>
            </p:nvSpPr>
            <p:spPr>
              <a:xfrm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6" name="弧形 35">
                <a:extLst>
                  <a:ext uri="{FF2B5EF4-FFF2-40B4-BE49-F238E27FC236}">
                    <a16:creationId xmlns:a16="http://schemas.microsoft.com/office/drawing/2014/main" id="{1A15F014-56D7-4E27-8F32-C4D4BEA263B1}"/>
                  </a:ext>
                </a:extLst>
              </p:cNvPr>
              <p:cNvSpPr/>
              <p:nvPr/>
            </p:nvSpPr>
            <p:spPr>
              <a:xfrm flipH="1"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rgbClr val="322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8DC1C0F-DC51-4CEB-8993-17CFED546940}"/>
                </a:ext>
              </a:extLst>
            </p:cNvPr>
            <p:cNvSpPr txBox="1"/>
            <p:nvPr/>
          </p:nvSpPr>
          <p:spPr>
            <a:xfrm>
              <a:off x="3336282" y="5036923"/>
              <a:ext cx="1498122" cy="3849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C346A20-2AD0-4347-9722-3DBA693AD4CD}"/>
                </a:ext>
              </a:extLst>
            </p:cNvPr>
            <p:cNvSpPr txBox="1"/>
            <p:nvPr/>
          </p:nvSpPr>
          <p:spPr>
            <a:xfrm>
              <a:off x="2988841" y="5364463"/>
              <a:ext cx="2193008" cy="419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B3D761A-BF21-44B1-AAE8-B0B468C3C0BB}"/>
                </a:ext>
              </a:extLst>
            </p:cNvPr>
            <p:cNvGrpSpPr/>
            <p:nvPr/>
          </p:nvGrpSpPr>
          <p:grpSpPr>
            <a:xfrm>
              <a:off x="5694194" y="3839916"/>
              <a:ext cx="957888" cy="957888"/>
              <a:chOff x="440591" y="3672114"/>
              <a:chExt cx="1915886" cy="1915886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7EE9E1B-9566-45AF-8511-260541700A90}"/>
                  </a:ext>
                </a:extLst>
              </p:cNvPr>
              <p:cNvSpPr/>
              <p:nvPr/>
            </p:nvSpPr>
            <p:spPr>
              <a:xfrm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9E74478B-2D96-4C30-AA95-6E7605D5C60B}"/>
                  </a:ext>
                </a:extLst>
              </p:cNvPr>
              <p:cNvSpPr/>
              <p:nvPr/>
            </p:nvSpPr>
            <p:spPr>
              <a:xfrm flipH="1">
                <a:off x="440591" y="3672114"/>
                <a:ext cx="1915886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rgbClr val="322C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CDA7194-B1EA-4A2A-99DB-84C93166BDA8}"/>
                </a:ext>
              </a:extLst>
            </p:cNvPr>
            <p:cNvSpPr txBox="1"/>
            <p:nvPr/>
          </p:nvSpPr>
          <p:spPr>
            <a:xfrm>
              <a:off x="5424076" y="5036923"/>
              <a:ext cx="1498122" cy="3849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776BF9C-8DA2-4BA5-BD44-822ABBEBAF46}"/>
                </a:ext>
              </a:extLst>
            </p:cNvPr>
            <p:cNvSpPr txBox="1"/>
            <p:nvPr/>
          </p:nvSpPr>
          <p:spPr>
            <a:xfrm>
              <a:off x="5076634" y="5364463"/>
              <a:ext cx="2193008" cy="41992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</a:t>
              </a:r>
            </a:p>
          </p:txBody>
        </p:sp>
        <p:sp>
          <p:nvSpPr>
            <p:cNvPr id="50" name="椭圆 46">
              <a:extLst>
                <a:ext uri="{FF2B5EF4-FFF2-40B4-BE49-F238E27FC236}">
                  <a16:creationId xmlns:a16="http://schemas.microsoft.com/office/drawing/2014/main" id="{EBE5E5E6-9B90-42E6-A499-84263889E093}"/>
                </a:ext>
              </a:extLst>
            </p:cNvPr>
            <p:cNvSpPr/>
            <p:nvPr/>
          </p:nvSpPr>
          <p:spPr>
            <a:xfrm>
              <a:off x="1788344" y="4113213"/>
              <a:ext cx="418411" cy="422242"/>
            </a:xfrm>
            <a:custGeom>
              <a:avLst/>
              <a:gdLst>
                <a:gd name="connsiteX0" fmla="*/ 107916 w 601288"/>
                <a:gd name="connsiteY0" fmla="*/ 441881 h 606792"/>
                <a:gd name="connsiteX1" fmla="*/ 372117 w 601288"/>
                <a:gd name="connsiteY1" fmla="*/ 441881 h 606792"/>
                <a:gd name="connsiteX2" fmla="*/ 391991 w 601288"/>
                <a:gd name="connsiteY2" fmla="*/ 461663 h 606792"/>
                <a:gd name="connsiteX3" fmla="*/ 372117 w 601288"/>
                <a:gd name="connsiteY3" fmla="*/ 481539 h 606792"/>
                <a:gd name="connsiteX4" fmla="*/ 107916 w 601288"/>
                <a:gd name="connsiteY4" fmla="*/ 481539 h 606792"/>
                <a:gd name="connsiteX5" fmla="*/ 88136 w 601288"/>
                <a:gd name="connsiteY5" fmla="*/ 461663 h 606792"/>
                <a:gd name="connsiteX6" fmla="*/ 107916 w 601288"/>
                <a:gd name="connsiteY6" fmla="*/ 441881 h 606792"/>
                <a:gd name="connsiteX7" fmla="*/ 107916 w 601288"/>
                <a:gd name="connsiteY7" fmla="*/ 336385 h 606792"/>
                <a:gd name="connsiteX8" fmla="*/ 372117 w 601288"/>
                <a:gd name="connsiteY8" fmla="*/ 336385 h 606792"/>
                <a:gd name="connsiteX9" fmla="*/ 391991 w 601288"/>
                <a:gd name="connsiteY9" fmla="*/ 356131 h 606792"/>
                <a:gd name="connsiteX10" fmla="*/ 372117 w 601288"/>
                <a:gd name="connsiteY10" fmla="*/ 375972 h 606792"/>
                <a:gd name="connsiteX11" fmla="*/ 107916 w 601288"/>
                <a:gd name="connsiteY11" fmla="*/ 375972 h 606792"/>
                <a:gd name="connsiteX12" fmla="*/ 88136 w 601288"/>
                <a:gd name="connsiteY12" fmla="*/ 356131 h 606792"/>
                <a:gd name="connsiteX13" fmla="*/ 107916 w 601288"/>
                <a:gd name="connsiteY13" fmla="*/ 336385 h 606792"/>
                <a:gd name="connsiteX14" fmla="*/ 107916 w 601288"/>
                <a:gd name="connsiteY14" fmla="*/ 230819 h 606792"/>
                <a:gd name="connsiteX15" fmla="*/ 372117 w 601288"/>
                <a:gd name="connsiteY15" fmla="*/ 230819 h 606792"/>
                <a:gd name="connsiteX16" fmla="*/ 391991 w 601288"/>
                <a:gd name="connsiteY16" fmla="*/ 250659 h 606792"/>
                <a:gd name="connsiteX17" fmla="*/ 372117 w 601288"/>
                <a:gd name="connsiteY17" fmla="*/ 270406 h 606792"/>
                <a:gd name="connsiteX18" fmla="*/ 107916 w 601288"/>
                <a:gd name="connsiteY18" fmla="*/ 270406 h 606792"/>
                <a:gd name="connsiteX19" fmla="*/ 88136 w 601288"/>
                <a:gd name="connsiteY19" fmla="*/ 250659 h 606792"/>
                <a:gd name="connsiteX20" fmla="*/ 107916 w 601288"/>
                <a:gd name="connsiteY20" fmla="*/ 230819 h 606792"/>
                <a:gd name="connsiteX21" fmla="*/ 107917 w 601288"/>
                <a:gd name="connsiteY21" fmla="*/ 125324 h 606792"/>
                <a:gd name="connsiteX22" fmla="*/ 319286 w 601288"/>
                <a:gd name="connsiteY22" fmla="*/ 125324 h 606792"/>
                <a:gd name="connsiteX23" fmla="*/ 339067 w 601288"/>
                <a:gd name="connsiteY23" fmla="*/ 145070 h 606792"/>
                <a:gd name="connsiteX24" fmla="*/ 319286 w 601288"/>
                <a:gd name="connsiteY24" fmla="*/ 164911 h 606792"/>
                <a:gd name="connsiteX25" fmla="*/ 107917 w 601288"/>
                <a:gd name="connsiteY25" fmla="*/ 164911 h 606792"/>
                <a:gd name="connsiteX26" fmla="*/ 88136 w 601288"/>
                <a:gd name="connsiteY26" fmla="*/ 145070 h 606792"/>
                <a:gd name="connsiteX27" fmla="*/ 107917 w 601288"/>
                <a:gd name="connsiteY27" fmla="*/ 125324 h 606792"/>
                <a:gd name="connsiteX28" fmla="*/ 64716 w 601288"/>
                <a:gd name="connsiteY28" fmla="*/ 39600 h 606792"/>
                <a:gd name="connsiteX29" fmla="*/ 39659 w 601288"/>
                <a:gd name="connsiteY29" fmla="*/ 64620 h 606792"/>
                <a:gd name="connsiteX30" fmla="*/ 39659 w 601288"/>
                <a:gd name="connsiteY30" fmla="*/ 542266 h 606792"/>
                <a:gd name="connsiteX31" fmla="*/ 64716 w 601288"/>
                <a:gd name="connsiteY31" fmla="*/ 567192 h 606792"/>
                <a:gd name="connsiteX32" fmla="*/ 415334 w 601288"/>
                <a:gd name="connsiteY32" fmla="*/ 567192 h 606792"/>
                <a:gd name="connsiteX33" fmla="*/ 440392 w 601288"/>
                <a:gd name="connsiteY33" fmla="*/ 542266 h 606792"/>
                <a:gd name="connsiteX34" fmla="*/ 440392 w 601288"/>
                <a:gd name="connsiteY34" fmla="*/ 201762 h 606792"/>
                <a:gd name="connsiteX35" fmla="*/ 386038 w 601288"/>
                <a:gd name="connsiteY35" fmla="*/ 201762 h 606792"/>
                <a:gd name="connsiteX36" fmla="*/ 369081 w 601288"/>
                <a:gd name="connsiteY36" fmla="*/ 184831 h 606792"/>
                <a:gd name="connsiteX37" fmla="*/ 369081 w 601288"/>
                <a:gd name="connsiteY37" fmla="*/ 99893 h 606792"/>
                <a:gd name="connsiteX38" fmla="*/ 386038 w 601288"/>
                <a:gd name="connsiteY38" fmla="*/ 83056 h 606792"/>
                <a:gd name="connsiteX39" fmla="*/ 440392 w 601288"/>
                <a:gd name="connsiteY39" fmla="*/ 83056 h 606792"/>
                <a:gd name="connsiteX40" fmla="*/ 440392 w 601288"/>
                <a:gd name="connsiteY40" fmla="*/ 64620 h 606792"/>
                <a:gd name="connsiteX41" fmla="*/ 415334 w 601288"/>
                <a:gd name="connsiteY41" fmla="*/ 39600 h 606792"/>
                <a:gd name="connsiteX42" fmla="*/ 64716 w 601288"/>
                <a:gd name="connsiteY42" fmla="*/ 0 h 606792"/>
                <a:gd name="connsiteX43" fmla="*/ 415334 w 601288"/>
                <a:gd name="connsiteY43" fmla="*/ 0 h 606792"/>
                <a:gd name="connsiteX44" fmla="*/ 479957 w 601288"/>
                <a:gd name="connsiteY44" fmla="*/ 64620 h 606792"/>
                <a:gd name="connsiteX45" fmla="*/ 479957 w 601288"/>
                <a:gd name="connsiteY45" fmla="*/ 83056 h 606792"/>
                <a:gd name="connsiteX46" fmla="*/ 536572 w 601288"/>
                <a:gd name="connsiteY46" fmla="*/ 83056 h 606792"/>
                <a:gd name="connsiteX47" fmla="*/ 544014 w 601288"/>
                <a:gd name="connsiteY47" fmla="*/ 85784 h 606792"/>
                <a:gd name="connsiteX48" fmla="*/ 597426 w 601288"/>
                <a:gd name="connsiteY48" fmla="*/ 132439 h 606792"/>
                <a:gd name="connsiteX49" fmla="*/ 601288 w 601288"/>
                <a:gd name="connsiteY49" fmla="*/ 140810 h 606792"/>
                <a:gd name="connsiteX50" fmla="*/ 597708 w 601288"/>
                <a:gd name="connsiteY50" fmla="*/ 149276 h 606792"/>
                <a:gd name="connsiteX51" fmla="*/ 544108 w 601288"/>
                <a:gd name="connsiteY51" fmla="*/ 198752 h 606792"/>
                <a:gd name="connsiteX52" fmla="*/ 536383 w 601288"/>
                <a:gd name="connsiteY52" fmla="*/ 201762 h 606792"/>
                <a:gd name="connsiteX53" fmla="*/ 479957 w 601288"/>
                <a:gd name="connsiteY53" fmla="*/ 201762 h 606792"/>
                <a:gd name="connsiteX54" fmla="*/ 479957 w 601288"/>
                <a:gd name="connsiteY54" fmla="*/ 542266 h 606792"/>
                <a:gd name="connsiteX55" fmla="*/ 415334 w 601288"/>
                <a:gd name="connsiteY55" fmla="*/ 606792 h 606792"/>
                <a:gd name="connsiteX56" fmla="*/ 64716 w 601288"/>
                <a:gd name="connsiteY56" fmla="*/ 606792 h 606792"/>
                <a:gd name="connsiteX57" fmla="*/ 0 w 601288"/>
                <a:gd name="connsiteY57" fmla="*/ 542266 h 606792"/>
                <a:gd name="connsiteX58" fmla="*/ 0 w 601288"/>
                <a:gd name="connsiteY58" fmla="*/ 64620 h 606792"/>
                <a:gd name="connsiteX59" fmla="*/ 64716 w 601288"/>
                <a:gd name="connsiteY59" fmla="*/ 0 h 60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1288" h="606792">
                  <a:moveTo>
                    <a:pt x="107916" y="441881"/>
                  </a:moveTo>
                  <a:lnTo>
                    <a:pt x="372117" y="441881"/>
                  </a:lnTo>
                  <a:cubicBezTo>
                    <a:pt x="383043" y="441881"/>
                    <a:pt x="391991" y="450736"/>
                    <a:pt x="391991" y="461663"/>
                  </a:cubicBezTo>
                  <a:cubicBezTo>
                    <a:pt x="391991" y="472590"/>
                    <a:pt x="383043" y="481539"/>
                    <a:pt x="372117" y="481539"/>
                  </a:cubicBezTo>
                  <a:lnTo>
                    <a:pt x="107916" y="481539"/>
                  </a:lnTo>
                  <a:cubicBezTo>
                    <a:pt x="96990" y="481539"/>
                    <a:pt x="88136" y="472590"/>
                    <a:pt x="88136" y="461663"/>
                  </a:cubicBezTo>
                  <a:cubicBezTo>
                    <a:pt x="88136" y="450736"/>
                    <a:pt x="96990" y="441881"/>
                    <a:pt x="107916" y="441881"/>
                  </a:cubicBezTo>
                  <a:close/>
                  <a:moveTo>
                    <a:pt x="107916" y="336385"/>
                  </a:moveTo>
                  <a:lnTo>
                    <a:pt x="372117" y="336385"/>
                  </a:lnTo>
                  <a:cubicBezTo>
                    <a:pt x="383043" y="336385"/>
                    <a:pt x="391991" y="345224"/>
                    <a:pt x="391991" y="356131"/>
                  </a:cubicBezTo>
                  <a:cubicBezTo>
                    <a:pt x="391991" y="367133"/>
                    <a:pt x="383043" y="375972"/>
                    <a:pt x="372117" y="375972"/>
                  </a:cubicBezTo>
                  <a:lnTo>
                    <a:pt x="107916" y="375972"/>
                  </a:lnTo>
                  <a:cubicBezTo>
                    <a:pt x="96990" y="375972"/>
                    <a:pt x="88136" y="367133"/>
                    <a:pt x="88136" y="356131"/>
                  </a:cubicBezTo>
                  <a:cubicBezTo>
                    <a:pt x="88136" y="345224"/>
                    <a:pt x="96990" y="336385"/>
                    <a:pt x="107916" y="336385"/>
                  </a:cubicBezTo>
                  <a:close/>
                  <a:moveTo>
                    <a:pt x="107916" y="230819"/>
                  </a:moveTo>
                  <a:lnTo>
                    <a:pt x="372117" y="230819"/>
                  </a:lnTo>
                  <a:cubicBezTo>
                    <a:pt x="383043" y="230819"/>
                    <a:pt x="391991" y="239658"/>
                    <a:pt x="391991" y="250659"/>
                  </a:cubicBezTo>
                  <a:cubicBezTo>
                    <a:pt x="391991" y="261567"/>
                    <a:pt x="383043" y="270406"/>
                    <a:pt x="372117" y="270406"/>
                  </a:cubicBezTo>
                  <a:lnTo>
                    <a:pt x="107916" y="270406"/>
                  </a:lnTo>
                  <a:cubicBezTo>
                    <a:pt x="96990" y="270406"/>
                    <a:pt x="88136" y="261567"/>
                    <a:pt x="88136" y="250659"/>
                  </a:cubicBezTo>
                  <a:cubicBezTo>
                    <a:pt x="88136" y="239658"/>
                    <a:pt x="96990" y="230819"/>
                    <a:pt x="107916" y="230819"/>
                  </a:cubicBezTo>
                  <a:close/>
                  <a:moveTo>
                    <a:pt x="107917" y="125324"/>
                  </a:moveTo>
                  <a:lnTo>
                    <a:pt x="319286" y="125324"/>
                  </a:lnTo>
                  <a:cubicBezTo>
                    <a:pt x="330213" y="125324"/>
                    <a:pt x="339067" y="134163"/>
                    <a:pt x="339067" y="145070"/>
                  </a:cubicBezTo>
                  <a:cubicBezTo>
                    <a:pt x="339067" y="156072"/>
                    <a:pt x="330213" y="164911"/>
                    <a:pt x="319286" y="164911"/>
                  </a:cubicBezTo>
                  <a:lnTo>
                    <a:pt x="107917" y="164911"/>
                  </a:lnTo>
                  <a:cubicBezTo>
                    <a:pt x="96990" y="164911"/>
                    <a:pt x="88136" y="156072"/>
                    <a:pt x="88136" y="145070"/>
                  </a:cubicBezTo>
                  <a:cubicBezTo>
                    <a:pt x="88136" y="134163"/>
                    <a:pt x="96990" y="125324"/>
                    <a:pt x="107917" y="125324"/>
                  </a:cubicBezTo>
                  <a:close/>
                  <a:moveTo>
                    <a:pt x="64716" y="39600"/>
                  </a:moveTo>
                  <a:cubicBezTo>
                    <a:pt x="50869" y="39600"/>
                    <a:pt x="39659" y="50793"/>
                    <a:pt x="39659" y="64620"/>
                  </a:cubicBezTo>
                  <a:lnTo>
                    <a:pt x="39659" y="542266"/>
                  </a:lnTo>
                  <a:cubicBezTo>
                    <a:pt x="39659" y="555999"/>
                    <a:pt x="50869" y="567192"/>
                    <a:pt x="64716" y="567192"/>
                  </a:cubicBezTo>
                  <a:lnTo>
                    <a:pt x="415334" y="567192"/>
                  </a:lnTo>
                  <a:cubicBezTo>
                    <a:pt x="429088" y="567192"/>
                    <a:pt x="440392" y="555999"/>
                    <a:pt x="440392" y="542266"/>
                  </a:cubicBezTo>
                  <a:lnTo>
                    <a:pt x="440392" y="201762"/>
                  </a:lnTo>
                  <a:lnTo>
                    <a:pt x="386038" y="201762"/>
                  </a:lnTo>
                  <a:cubicBezTo>
                    <a:pt x="376712" y="201762"/>
                    <a:pt x="369081" y="194143"/>
                    <a:pt x="369081" y="184831"/>
                  </a:cubicBezTo>
                  <a:lnTo>
                    <a:pt x="369081" y="99893"/>
                  </a:lnTo>
                  <a:cubicBezTo>
                    <a:pt x="369081" y="90581"/>
                    <a:pt x="376712" y="83056"/>
                    <a:pt x="386038" y="83056"/>
                  </a:cubicBezTo>
                  <a:lnTo>
                    <a:pt x="440392" y="83056"/>
                  </a:lnTo>
                  <a:lnTo>
                    <a:pt x="440392" y="64620"/>
                  </a:lnTo>
                  <a:cubicBezTo>
                    <a:pt x="440392" y="50793"/>
                    <a:pt x="429088" y="39600"/>
                    <a:pt x="415334" y="39600"/>
                  </a:cubicBezTo>
                  <a:close/>
                  <a:moveTo>
                    <a:pt x="64716" y="0"/>
                  </a:moveTo>
                  <a:lnTo>
                    <a:pt x="415334" y="0"/>
                  </a:lnTo>
                  <a:cubicBezTo>
                    <a:pt x="450942" y="0"/>
                    <a:pt x="479957" y="28971"/>
                    <a:pt x="479957" y="64620"/>
                  </a:cubicBezTo>
                  <a:lnTo>
                    <a:pt x="479957" y="83056"/>
                  </a:lnTo>
                  <a:lnTo>
                    <a:pt x="536572" y="83056"/>
                  </a:lnTo>
                  <a:cubicBezTo>
                    <a:pt x="539303" y="83056"/>
                    <a:pt x="541941" y="83997"/>
                    <a:pt x="544014" y="85784"/>
                  </a:cubicBezTo>
                  <a:lnTo>
                    <a:pt x="597426" y="132439"/>
                  </a:lnTo>
                  <a:cubicBezTo>
                    <a:pt x="599875" y="134602"/>
                    <a:pt x="601288" y="137612"/>
                    <a:pt x="601288" y="140810"/>
                  </a:cubicBezTo>
                  <a:cubicBezTo>
                    <a:pt x="601288" y="144008"/>
                    <a:pt x="600063" y="147018"/>
                    <a:pt x="597708" y="149276"/>
                  </a:cubicBezTo>
                  <a:lnTo>
                    <a:pt x="544108" y="198752"/>
                  </a:lnTo>
                  <a:cubicBezTo>
                    <a:pt x="542035" y="200633"/>
                    <a:pt x="539209" y="201762"/>
                    <a:pt x="536383" y="201762"/>
                  </a:cubicBezTo>
                  <a:lnTo>
                    <a:pt x="479957" y="201762"/>
                  </a:lnTo>
                  <a:lnTo>
                    <a:pt x="479957" y="542266"/>
                  </a:lnTo>
                  <a:cubicBezTo>
                    <a:pt x="479957" y="577821"/>
                    <a:pt x="450942" y="606792"/>
                    <a:pt x="415334" y="606792"/>
                  </a:cubicBezTo>
                  <a:lnTo>
                    <a:pt x="64716" y="606792"/>
                  </a:lnTo>
                  <a:cubicBezTo>
                    <a:pt x="29014" y="606792"/>
                    <a:pt x="0" y="577821"/>
                    <a:pt x="0" y="542266"/>
                  </a:cubicBezTo>
                  <a:lnTo>
                    <a:pt x="0" y="64620"/>
                  </a:lnTo>
                  <a:cubicBezTo>
                    <a:pt x="0" y="28971"/>
                    <a:pt x="29014" y="0"/>
                    <a:pt x="64716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sp>
          <p:nvSpPr>
            <p:cNvPr id="51" name="椭圆 47">
              <a:extLst>
                <a:ext uri="{FF2B5EF4-FFF2-40B4-BE49-F238E27FC236}">
                  <a16:creationId xmlns:a16="http://schemas.microsoft.com/office/drawing/2014/main" id="{C2A8D5A1-A989-4902-B9C7-6D7710848455}"/>
                </a:ext>
              </a:extLst>
            </p:cNvPr>
            <p:cNvSpPr/>
            <p:nvPr/>
          </p:nvSpPr>
          <p:spPr>
            <a:xfrm>
              <a:off x="3874222" y="4140863"/>
              <a:ext cx="422242" cy="366941"/>
            </a:xfrm>
            <a:custGeom>
              <a:avLst/>
              <a:gdLst>
                <a:gd name="connsiteX0" fmla="*/ 468425 w 609570"/>
                <a:gd name="connsiteY0" fmla="*/ 313388 h 529735"/>
                <a:gd name="connsiteX1" fmla="*/ 397381 w 609570"/>
                <a:gd name="connsiteY1" fmla="*/ 384321 h 529735"/>
                <a:gd name="connsiteX2" fmla="*/ 468425 w 609570"/>
                <a:gd name="connsiteY2" fmla="*/ 455255 h 529735"/>
                <a:gd name="connsiteX3" fmla="*/ 539470 w 609570"/>
                <a:gd name="connsiteY3" fmla="*/ 384321 h 529735"/>
                <a:gd name="connsiteX4" fmla="*/ 468425 w 609570"/>
                <a:gd name="connsiteY4" fmla="*/ 313388 h 529735"/>
                <a:gd name="connsiteX5" fmla="*/ 468425 w 609570"/>
                <a:gd name="connsiteY5" fmla="*/ 285014 h 529735"/>
                <a:gd name="connsiteX6" fmla="*/ 567887 w 609570"/>
                <a:gd name="connsiteY6" fmla="*/ 384321 h 529735"/>
                <a:gd name="connsiteX7" fmla="*/ 556639 w 609570"/>
                <a:gd name="connsiteY7" fmla="*/ 430310 h 529735"/>
                <a:gd name="connsiteX8" fmla="*/ 553915 w 609570"/>
                <a:gd name="connsiteY8" fmla="*/ 435394 h 529735"/>
                <a:gd name="connsiteX9" fmla="*/ 601515 w 609570"/>
                <a:gd name="connsiteY9" fmla="*/ 482683 h 529735"/>
                <a:gd name="connsiteX10" fmla="*/ 609567 w 609570"/>
                <a:gd name="connsiteY10" fmla="*/ 502071 h 529735"/>
                <a:gd name="connsiteX11" fmla="*/ 601633 w 609570"/>
                <a:gd name="connsiteY11" fmla="*/ 521578 h 529735"/>
                <a:gd name="connsiteX12" fmla="*/ 582096 w 609570"/>
                <a:gd name="connsiteY12" fmla="*/ 529735 h 529735"/>
                <a:gd name="connsiteX13" fmla="*/ 562677 w 609570"/>
                <a:gd name="connsiteY13" fmla="*/ 521696 h 529735"/>
                <a:gd name="connsiteX14" fmla="*/ 513657 w 609570"/>
                <a:gd name="connsiteY14" fmla="*/ 472988 h 529735"/>
                <a:gd name="connsiteX15" fmla="*/ 508684 w 609570"/>
                <a:gd name="connsiteY15" fmla="*/ 475116 h 529735"/>
                <a:gd name="connsiteX16" fmla="*/ 468425 w 609570"/>
                <a:gd name="connsiteY16" fmla="*/ 483747 h 529735"/>
                <a:gd name="connsiteX17" fmla="*/ 368845 w 609570"/>
                <a:gd name="connsiteY17" fmla="*/ 384321 h 529735"/>
                <a:gd name="connsiteX18" fmla="*/ 468425 w 609570"/>
                <a:gd name="connsiteY18" fmla="*/ 285014 h 529735"/>
                <a:gd name="connsiteX19" fmla="*/ 214632 w 609570"/>
                <a:gd name="connsiteY19" fmla="*/ 275770 h 529735"/>
                <a:gd name="connsiteX20" fmla="*/ 408821 w 609570"/>
                <a:gd name="connsiteY20" fmla="*/ 275770 h 529735"/>
                <a:gd name="connsiteX21" fmla="*/ 410479 w 609570"/>
                <a:gd name="connsiteY21" fmla="*/ 275888 h 529735"/>
                <a:gd name="connsiteX22" fmla="*/ 361576 w 609570"/>
                <a:gd name="connsiteY22" fmla="*/ 323119 h 529735"/>
                <a:gd name="connsiteX23" fmla="*/ 214632 w 609570"/>
                <a:gd name="connsiteY23" fmla="*/ 323119 h 529735"/>
                <a:gd name="connsiteX24" fmla="*/ 190950 w 609570"/>
                <a:gd name="connsiteY24" fmla="*/ 299445 h 529735"/>
                <a:gd name="connsiteX25" fmla="*/ 214632 w 609570"/>
                <a:gd name="connsiteY25" fmla="*/ 275770 h 529735"/>
                <a:gd name="connsiteX26" fmla="*/ 136157 w 609570"/>
                <a:gd name="connsiteY26" fmla="*/ 270689 h 529735"/>
                <a:gd name="connsiteX27" fmla="*/ 164913 w 609570"/>
                <a:gd name="connsiteY27" fmla="*/ 299445 h 529735"/>
                <a:gd name="connsiteX28" fmla="*/ 136157 w 609570"/>
                <a:gd name="connsiteY28" fmla="*/ 328201 h 529735"/>
                <a:gd name="connsiteX29" fmla="*/ 107401 w 609570"/>
                <a:gd name="connsiteY29" fmla="*/ 299445 h 529735"/>
                <a:gd name="connsiteX30" fmla="*/ 136157 w 609570"/>
                <a:gd name="connsiteY30" fmla="*/ 270689 h 529735"/>
                <a:gd name="connsiteX31" fmla="*/ 214631 w 609570"/>
                <a:gd name="connsiteY31" fmla="*/ 181212 h 529735"/>
                <a:gd name="connsiteX32" fmla="*/ 408814 w 609570"/>
                <a:gd name="connsiteY32" fmla="*/ 181212 h 529735"/>
                <a:gd name="connsiteX33" fmla="*/ 432495 w 609570"/>
                <a:gd name="connsiteY33" fmla="*/ 204851 h 529735"/>
                <a:gd name="connsiteX34" fmla="*/ 408814 w 609570"/>
                <a:gd name="connsiteY34" fmla="*/ 228491 h 529735"/>
                <a:gd name="connsiteX35" fmla="*/ 214631 w 609570"/>
                <a:gd name="connsiteY35" fmla="*/ 228491 h 529735"/>
                <a:gd name="connsiteX36" fmla="*/ 190950 w 609570"/>
                <a:gd name="connsiteY36" fmla="*/ 204851 h 529735"/>
                <a:gd name="connsiteX37" fmla="*/ 214631 w 609570"/>
                <a:gd name="connsiteY37" fmla="*/ 181212 h 529735"/>
                <a:gd name="connsiteX38" fmla="*/ 136157 w 609570"/>
                <a:gd name="connsiteY38" fmla="*/ 176131 h 529735"/>
                <a:gd name="connsiteX39" fmla="*/ 164913 w 609570"/>
                <a:gd name="connsiteY39" fmla="*/ 204851 h 529735"/>
                <a:gd name="connsiteX40" fmla="*/ 136157 w 609570"/>
                <a:gd name="connsiteY40" fmla="*/ 233571 h 529735"/>
                <a:gd name="connsiteX41" fmla="*/ 107401 w 609570"/>
                <a:gd name="connsiteY41" fmla="*/ 204851 h 529735"/>
                <a:gd name="connsiteX42" fmla="*/ 136157 w 609570"/>
                <a:gd name="connsiteY42" fmla="*/ 176131 h 529735"/>
                <a:gd name="connsiteX43" fmla="*/ 15748 w 609570"/>
                <a:gd name="connsiteY43" fmla="*/ 0 h 529735"/>
                <a:gd name="connsiteX44" fmla="*/ 500389 w 609570"/>
                <a:gd name="connsiteY44" fmla="*/ 0 h 529735"/>
                <a:gd name="connsiteX45" fmla="*/ 516256 w 609570"/>
                <a:gd name="connsiteY45" fmla="*/ 15724 h 529735"/>
                <a:gd name="connsiteX46" fmla="*/ 516256 w 609570"/>
                <a:gd name="connsiteY46" fmla="*/ 271089 h 529735"/>
                <a:gd name="connsiteX47" fmla="*/ 484641 w 609570"/>
                <a:gd name="connsiteY47" fmla="*/ 262459 h 529735"/>
                <a:gd name="connsiteX48" fmla="*/ 484641 w 609570"/>
                <a:gd name="connsiteY48" fmla="*/ 121416 h 529735"/>
                <a:gd name="connsiteX49" fmla="*/ 31615 w 609570"/>
                <a:gd name="connsiteY49" fmla="*/ 121416 h 529735"/>
                <a:gd name="connsiteX50" fmla="*/ 31615 w 609570"/>
                <a:gd name="connsiteY50" fmla="*/ 393215 h 529735"/>
                <a:gd name="connsiteX51" fmla="*/ 345513 w 609570"/>
                <a:gd name="connsiteY51" fmla="*/ 393215 h 529735"/>
                <a:gd name="connsiteX52" fmla="*/ 352025 w 609570"/>
                <a:gd name="connsiteY52" fmla="*/ 424663 h 529735"/>
                <a:gd name="connsiteX53" fmla="*/ 15748 w 609570"/>
                <a:gd name="connsiteY53" fmla="*/ 424663 h 529735"/>
                <a:gd name="connsiteX54" fmla="*/ 0 w 609570"/>
                <a:gd name="connsiteY54" fmla="*/ 408939 h 529735"/>
                <a:gd name="connsiteX55" fmla="*/ 0 w 609570"/>
                <a:gd name="connsiteY55" fmla="*/ 15724 h 529735"/>
                <a:gd name="connsiteX56" fmla="*/ 15748 w 609570"/>
                <a:gd name="connsiteY56" fmla="*/ 0 h 52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9570" h="529735">
                  <a:moveTo>
                    <a:pt x="468425" y="313388"/>
                  </a:moveTo>
                  <a:cubicBezTo>
                    <a:pt x="429233" y="313388"/>
                    <a:pt x="397381" y="345190"/>
                    <a:pt x="397381" y="384321"/>
                  </a:cubicBezTo>
                  <a:cubicBezTo>
                    <a:pt x="397381" y="423453"/>
                    <a:pt x="429233" y="455255"/>
                    <a:pt x="468425" y="455255"/>
                  </a:cubicBezTo>
                  <a:cubicBezTo>
                    <a:pt x="507618" y="455255"/>
                    <a:pt x="539470" y="423453"/>
                    <a:pt x="539470" y="384321"/>
                  </a:cubicBezTo>
                  <a:cubicBezTo>
                    <a:pt x="539470" y="345308"/>
                    <a:pt x="507618" y="313388"/>
                    <a:pt x="468425" y="313388"/>
                  </a:cubicBezTo>
                  <a:close/>
                  <a:moveTo>
                    <a:pt x="468425" y="285014"/>
                  </a:moveTo>
                  <a:cubicBezTo>
                    <a:pt x="523248" y="285014"/>
                    <a:pt x="567887" y="329584"/>
                    <a:pt x="567887" y="384321"/>
                  </a:cubicBezTo>
                  <a:cubicBezTo>
                    <a:pt x="567887" y="400518"/>
                    <a:pt x="564098" y="416005"/>
                    <a:pt x="556639" y="430310"/>
                  </a:cubicBezTo>
                  <a:lnTo>
                    <a:pt x="553915" y="435394"/>
                  </a:lnTo>
                  <a:lnTo>
                    <a:pt x="601515" y="482683"/>
                  </a:lnTo>
                  <a:cubicBezTo>
                    <a:pt x="606725" y="487884"/>
                    <a:pt x="609567" y="494741"/>
                    <a:pt x="609567" y="502071"/>
                  </a:cubicBezTo>
                  <a:cubicBezTo>
                    <a:pt x="609685" y="509519"/>
                    <a:pt x="606843" y="516376"/>
                    <a:pt x="601633" y="521578"/>
                  </a:cubicBezTo>
                  <a:cubicBezTo>
                    <a:pt x="596423" y="526780"/>
                    <a:pt x="589437" y="529735"/>
                    <a:pt x="582096" y="529735"/>
                  </a:cubicBezTo>
                  <a:cubicBezTo>
                    <a:pt x="574755" y="529735"/>
                    <a:pt x="567887" y="526898"/>
                    <a:pt x="562677" y="521696"/>
                  </a:cubicBezTo>
                  <a:lnTo>
                    <a:pt x="513657" y="472988"/>
                  </a:lnTo>
                  <a:lnTo>
                    <a:pt x="508684" y="475116"/>
                  </a:lnTo>
                  <a:cubicBezTo>
                    <a:pt x="495896" y="480791"/>
                    <a:pt x="482397" y="483747"/>
                    <a:pt x="468425" y="483747"/>
                  </a:cubicBezTo>
                  <a:cubicBezTo>
                    <a:pt x="413484" y="483747"/>
                    <a:pt x="368845" y="439177"/>
                    <a:pt x="368845" y="384321"/>
                  </a:cubicBezTo>
                  <a:cubicBezTo>
                    <a:pt x="368845" y="329584"/>
                    <a:pt x="413484" y="285014"/>
                    <a:pt x="468425" y="285014"/>
                  </a:cubicBezTo>
                  <a:close/>
                  <a:moveTo>
                    <a:pt x="214632" y="275770"/>
                  </a:moveTo>
                  <a:lnTo>
                    <a:pt x="408821" y="275770"/>
                  </a:lnTo>
                  <a:cubicBezTo>
                    <a:pt x="409413" y="275770"/>
                    <a:pt x="409887" y="275770"/>
                    <a:pt x="410479" y="275888"/>
                  </a:cubicBezTo>
                  <a:cubicBezTo>
                    <a:pt x="390113" y="286661"/>
                    <a:pt x="373180" y="303114"/>
                    <a:pt x="361576" y="323119"/>
                  </a:cubicBezTo>
                  <a:lnTo>
                    <a:pt x="214632" y="323119"/>
                  </a:lnTo>
                  <a:cubicBezTo>
                    <a:pt x="201607" y="323119"/>
                    <a:pt x="190950" y="312466"/>
                    <a:pt x="190950" y="299445"/>
                  </a:cubicBezTo>
                  <a:cubicBezTo>
                    <a:pt x="190950" y="286305"/>
                    <a:pt x="201607" y="275770"/>
                    <a:pt x="214632" y="275770"/>
                  </a:cubicBezTo>
                  <a:close/>
                  <a:moveTo>
                    <a:pt x="136157" y="270689"/>
                  </a:moveTo>
                  <a:cubicBezTo>
                    <a:pt x="152039" y="270689"/>
                    <a:pt x="164913" y="283563"/>
                    <a:pt x="164913" y="299445"/>
                  </a:cubicBezTo>
                  <a:cubicBezTo>
                    <a:pt x="164913" y="315327"/>
                    <a:pt x="152039" y="328201"/>
                    <a:pt x="136157" y="328201"/>
                  </a:cubicBezTo>
                  <a:cubicBezTo>
                    <a:pt x="120275" y="328201"/>
                    <a:pt x="107401" y="315327"/>
                    <a:pt x="107401" y="299445"/>
                  </a:cubicBezTo>
                  <a:cubicBezTo>
                    <a:pt x="107401" y="283563"/>
                    <a:pt x="120275" y="270689"/>
                    <a:pt x="136157" y="270689"/>
                  </a:cubicBezTo>
                  <a:close/>
                  <a:moveTo>
                    <a:pt x="214631" y="181212"/>
                  </a:moveTo>
                  <a:lnTo>
                    <a:pt x="408814" y="181212"/>
                  </a:lnTo>
                  <a:cubicBezTo>
                    <a:pt x="421957" y="181212"/>
                    <a:pt x="432495" y="191731"/>
                    <a:pt x="432495" y="204851"/>
                  </a:cubicBezTo>
                  <a:cubicBezTo>
                    <a:pt x="432495" y="217853"/>
                    <a:pt x="421957" y="228491"/>
                    <a:pt x="408814" y="228491"/>
                  </a:cubicBezTo>
                  <a:lnTo>
                    <a:pt x="214631" y="228491"/>
                  </a:lnTo>
                  <a:cubicBezTo>
                    <a:pt x="201606" y="228491"/>
                    <a:pt x="190950" y="217853"/>
                    <a:pt x="190950" y="204851"/>
                  </a:cubicBezTo>
                  <a:cubicBezTo>
                    <a:pt x="190950" y="191731"/>
                    <a:pt x="201606" y="181212"/>
                    <a:pt x="214631" y="181212"/>
                  </a:cubicBezTo>
                  <a:close/>
                  <a:moveTo>
                    <a:pt x="136157" y="176131"/>
                  </a:moveTo>
                  <a:cubicBezTo>
                    <a:pt x="152039" y="176131"/>
                    <a:pt x="164913" y="188989"/>
                    <a:pt x="164913" y="204851"/>
                  </a:cubicBezTo>
                  <a:cubicBezTo>
                    <a:pt x="164913" y="220713"/>
                    <a:pt x="152039" y="233571"/>
                    <a:pt x="136157" y="233571"/>
                  </a:cubicBezTo>
                  <a:cubicBezTo>
                    <a:pt x="120275" y="233571"/>
                    <a:pt x="107401" y="220713"/>
                    <a:pt x="107401" y="204851"/>
                  </a:cubicBezTo>
                  <a:cubicBezTo>
                    <a:pt x="107401" y="188989"/>
                    <a:pt x="120275" y="176131"/>
                    <a:pt x="136157" y="176131"/>
                  </a:cubicBezTo>
                  <a:close/>
                  <a:moveTo>
                    <a:pt x="15748" y="0"/>
                  </a:moveTo>
                  <a:lnTo>
                    <a:pt x="500389" y="0"/>
                  </a:lnTo>
                  <a:cubicBezTo>
                    <a:pt x="509152" y="0"/>
                    <a:pt x="516256" y="7093"/>
                    <a:pt x="516256" y="15724"/>
                  </a:cubicBezTo>
                  <a:lnTo>
                    <a:pt x="516256" y="271089"/>
                  </a:lnTo>
                  <a:cubicBezTo>
                    <a:pt x="506310" y="266833"/>
                    <a:pt x="495653" y="263995"/>
                    <a:pt x="484641" y="262459"/>
                  </a:cubicBezTo>
                  <a:lnTo>
                    <a:pt x="484641" y="121416"/>
                  </a:lnTo>
                  <a:lnTo>
                    <a:pt x="31615" y="121416"/>
                  </a:lnTo>
                  <a:lnTo>
                    <a:pt x="31615" y="393215"/>
                  </a:lnTo>
                  <a:lnTo>
                    <a:pt x="345513" y="393215"/>
                  </a:lnTo>
                  <a:cubicBezTo>
                    <a:pt x="346341" y="404210"/>
                    <a:pt x="348591" y="414732"/>
                    <a:pt x="352025" y="424663"/>
                  </a:cubicBezTo>
                  <a:lnTo>
                    <a:pt x="15748" y="424663"/>
                  </a:lnTo>
                  <a:cubicBezTo>
                    <a:pt x="7104" y="424663"/>
                    <a:pt x="0" y="417688"/>
                    <a:pt x="0" y="408939"/>
                  </a:cubicBezTo>
                  <a:lnTo>
                    <a:pt x="0" y="15724"/>
                  </a:lnTo>
                  <a:cubicBezTo>
                    <a:pt x="0" y="7093"/>
                    <a:pt x="7104" y="0"/>
                    <a:pt x="15748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  <p:sp>
          <p:nvSpPr>
            <p:cNvPr id="52" name="椭圆 48">
              <a:extLst>
                <a:ext uri="{FF2B5EF4-FFF2-40B4-BE49-F238E27FC236}">
                  <a16:creationId xmlns:a16="http://schemas.microsoft.com/office/drawing/2014/main" id="{D820A608-AF59-49DE-ACCE-0A60E0D09435}"/>
                </a:ext>
              </a:extLst>
            </p:cNvPr>
            <p:cNvSpPr/>
            <p:nvPr/>
          </p:nvSpPr>
          <p:spPr>
            <a:xfrm>
              <a:off x="5962015" y="4168706"/>
              <a:ext cx="422242" cy="311256"/>
            </a:xfrm>
            <a:custGeom>
              <a:avLst/>
              <a:gdLst>
                <a:gd name="connsiteX0" fmla="*/ 180979 w 609685"/>
                <a:gd name="connsiteY0" fmla="*/ 360377 h 449431"/>
                <a:gd name="connsiteX1" fmla="*/ 585044 w 609685"/>
                <a:gd name="connsiteY1" fmla="*/ 360377 h 449431"/>
                <a:gd name="connsiteX2" fmla="*/ 609685 w 609685"/>
                <a:gd name="connsiteY2" fmla="*/ 385093 h 449431"/>
                <a:gd name="connsiteX3" fmla="*/ 585044 w 609685"/>
                <a:gd name="connsiteY3" fmla="*/ 409702 h 449431"/>
                <a:gd name="connsiteX4" fmla="*/ 180979 w 609685"/>
                <a:gd name="connsiteY4" fmla="*/ 409702 h 449431"/>
                <a:gd name="connsiteX5" fmla="*/ 156232 w 609685"/>
                <a:gd name="connsiteY5" fmla="*/ 385093 h 449431"/>
                <a:gd name="connsiteX6" fmla="*/ 180979 w 609685"/>
                <a:gd name="connsiteY6" fmla="*/ 360377 h 449431"/>
                <a:gd name="connsiteX7" fmla="*/ 64426 w 609685"/>
                <a:gd name="connsiteY7" fmla="*/ 351779 h 449431"/>
                <a:gd name="connsiteX8" fmla="*/ 31040 w 609685"/>
                <a:gd name="connsiteY8" fmla="*/ 385111 h 449431"/>
                <a:gd name="connsiteX9" fmla="*/ 64426 w 609685"/>
                <a:gd name="connsiteY9" fmla="*/ 418336 h 449431"/>
                <a:gd name="connsiteX10" fmla="*/ 97706 w 609685"/>
                <a:gd name="connsiteY10" fmla="*/ 385111 h 449431"/>
                <a:gd name="connsiteX11" fmla="*/ 64426 w 609685"/>
                <a:gd name="connsiteY11" fmla="*/ 351779 h 449431"/>
                <a:gd name="connsiteX12" fmla="*/ 64426 w 609685"/>
                <a:gd name="connsiteY12" fmla="*/ 320790 h 449431"/>
                <a:gd name="connsiteX13" fmla="*/ 128852 w 609685"/>
                <a:gd name="connsiteY13" fmla="*/ 385111 h 449431"/>
                <a:gd name="connsiteX14" fmla="*/ 64426 w 609685"/>
                <a:gd name="connsiteY14" fmla="*/ 449431 h 449431"/>
                <a:gd name="connsiteX15" fmla="*/ 0 w 609685"/>
                <a:gd name="connsiteY15" fmla="*/ 385111 h 449431"/>
                <a:gd name="connsiteX16" fmla="*/ 64426 w 609685"/>
                <a:gd name="connsiteY16" fmla="*/ 320790 h 449431"/>
                <a:gd name="connsiteX17" fmla="*/ 180979 w 609685"/>
                <a:gd name="connsiteY17" fmla="*/ 200123 h 449431"/>
                <a:gd name="connsiteX18" fmla="*/ 585044 w 609685"/>
                <a:gd name="connsiteY18" fmla="*/ 200123 h 449431"/>
                <a:gd name="connsiteX19" fmla="*/ 609685 w 609685"/>
                <a:gd name="connsiteY19" fmla="*/ 224715 h 449431"/>
                <a:gd name="connsiteX20" fmla="*/ 585044 w 609685"/>
                <a:gd name="connsiteY20" fmla="*/ 249307 h 449431"/>
                <a:gd name="connsiteX21" fmla="*/ 180979 w 609685"/>
                <a:gd name="connsiteY21" fmla="*/ 249307 h 449431"/>
                <a:gd name="connsiteX22" fmla="*/ 156232 w 609685"/>
                <a:gd name="connsiteY22" fmla="*/ 224715 h 449431"/>
                <a:gd name="connsiteX23" fmla="*/ 180979 w 609685"/>
                <a:gd name="connsiteY23" fmla="*/ 200123 h 449431"/>
                <a:gd name="connsiteX24" fmla="*/ 64426 w 609685"/>
                <a:gd name="connsiteY24" fmla="*/ 191384 h 449431"/>
                <a:gd name="connsiteX25" fmla="*/ 31040 w 609685"/>
                <a:gd name="connsiteY25" fmla="*/ 224715 h 449431"/>
                <a:gd name="connsiteX26" fmla="*/ 64426 w 609685"/>
                <a:gd name="connsiteY26" fmla="*/ 258047 h 449431"/>
                <a:gd name="connsiteX27" fmla="*/ 97706 w 609685"/>
                <a:gd name="connsiteY27" fmla="*/ 224715 h 449431"/>
                <a:gd name="connsiteX28" fmla="*/ 64426 w 609685"/>
                <a:gd name="connsiteY28" fmla="*/ 191384 h 449431"/>
                <a:gd name="connsiteX29" fmla="*/ 64426 w 609685"/>
                <a:gd name="connsiteY29" fmla="*/ 160395 h 449431"/>
                <a:gd name="connsiteX30" fmla="*/ 128852 w 609685"/>
                <a:gd name="connsiteY30" fmla="*/ 224715 h 449431"/>
                <a:gd name="connsiteX31" fmla="*/ 64426 w 609685"/>
                <a:gd name="connsiteY31" fmla="*/ 289036 h 449431"/>
                <a:gd name="connsiteX32" fmla="*/ 0 w 609685"/>
                <a:gd name="connsiteY32" fmla="*/ 224715 h 449431"/>
                <a:gd name="connsiteX33" fmla="*/ 64426 w 609685"/>
                <a:gd name="connsiteY33" fmla="*/ 160395 h 449431"/>
                <a:gd name="connsiteX34" fmla="*/ 180979 w 609685"/>
                <a:gd name="connsiteY34" fmla="*/ 39728 h 449431"/>
                <a:gd name="connsiteX35" fmla="*/ 585044 w 609685"/>
                <a:gd name="connsiteY35" fmla="*/ 39728 h 449431"/>
                <a:gd name="connsiteX36" fmla="*/ 609685 w 609685"/>
                <a:gd name="connsiteY36" fmla="*/ 64337 h 449431"/>
                <a:gd name="connsiteX37" fmla="*/ 585044 w 609685"/>
                <a:gd name="connsiteY37" fmla="*/ 89053 h 449431"/>
                <a:gd name="connsiteX38" fmla="*/ 180979 w 609685"/>
                <a:gd name="connsiteY38" fmla="*/ 89053 h 449431"/>
                <a:gd name="connsiteX39" fmla="*/ 156232 w 609685"/>
                <a:gd name="connsiteY39" fmla="*/ 64337 h 449431"/>
                <a:gd name="connsiteX40" fmla="*/ 180979 w 609685"/>
                <a:gd name="connsiteY40" fmla="*/ 39728 h 449431"/>
                <a:gd name="connsiteX41" fmla="*/ 64426 w 609685"/>
                <a:gd name="connsiteY41" fmla="*/ 31095 h 449431"/>
                <a:gd name="connsiteX42" fmla="*/ 31040 w 609685"/>
                <a:gd name="connsiteY42" fmla="*/ 64320 h 449431"/>
                <a:gd name="connsiteX43" fmla="*/ 64426 w 609685"/>
                <a:gd name="connsiteY43" fmla="*/ 97652 h 449431"/>
                <a:gd name="connsiteX44" fmla="*/ 97706 w 609685"/>
                <a:gd name="connsiteY44" fmla="*/ 64320 h 449431"/>
                <a:gd name="connsiteX45" fmla="*/ 64426 w 609685"/>
                <a:gd name="connsiteY45" fmla="*/ 31095 h 449431"/>
                <a:gd name="connsiteX46" fmla="*/ 64426 w 609685"/>
                <a:gd name="connsiteY46" fmla="*/ 0 h 449431"/>
                <a:gd name="connsiteX47" fmla="*/ 128852 w 609685"/>
                <a:gd name="connsiteY47" fmla="*/ 64320 h 449431"/>
                <a:gd name="connsiteX48" fmla="*/ 64426 w 609685"/>
                <a:gd name="connsiteY48" fmla="*/ 128641 h 449431"/>
                <a:gd name="connsiteX49" fmla="*/ 0 w 609685"/>
                <a:gd name="connsiteY49" fmla="*/ 64320 h 449431"/>
                <a:gd name="connsiteX50" fmla="*/ 64426 w 609685"/>
                <a:gd name="connsiteY50" fmla="*/ 0 h 4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9685" h="449431">
                  <a:moveTo>
                    <a:pt x="180979" y="360377"/>
                  </a:moveTo>
                  <a:lnTo>
                    <a:pt x="585044" y="360377"/>
                  </a:lnTo>
                  <a:cubicBezTo>
                    <a:pt x="598698" y="360377"/>
                    <a:pt x="609685" y="371457"/>
                    <a:pt x="609685" y="385093"/>
                  </a:cubicBezTo>
                  <a:cubicBezTo>
                    <a:pt x="609685" y="398623"/>
                    <a:pt x="598698" y="409702"/>
                    <a:pt x="585044" y="409702"/>
                  </a:cubicBezTo>
                  <a:lnTo>
                    <a:pt x="180979" y="409702"/>
                  </a:lnTo>
                  <a:cubicBezTo>
                    <a:pt x="167326" y="409702"/>
                    <a:pt x="156232" y="398623"/>
                    <a:pt x="156232" y="385093"/>
                  </a:cubicBezTo>
                  <a:cubicBezTo>
                    <a:pt x="156232" y="371457"/>
                    <a:pt x="167326" y="360377"/>
                    <a:pt x="180979" y="360377"/>
                  </a:cubicBezTo>
                  <a:close/>
                  <a:moveTo>
                    <a:pt x="64426" y="351779"/>
                  </a:moveTo>
                  <a:cubicBezTo>
                    <a:pt x="46080" y="351779"/>
                    <a:pt x="31040" y="366688"/>
                    <a:pt x="31040" y="385111"/>
                  </a:cubicBezTo>
                  <a:cubicBezTo>
                    <a:pt x="31040" y="403427"/>
                    <a:pt x="46080" y="418336"/>
                    <a:pt x="64426" y="418336"/>
                  </a:cubicBezTo>
                  <a:cubicBezTo>
                    <a:pt x="82772" y="418336"/>
                    <a:pt x="97706" y="403427"/>
                    <a:pt x="97706" y="385111"/>
                  </a:cubicBezTo>
                  <a:cubicBezTo>
                    <a:pt x="97706" y="366688"/>
                    <a:pt x="82772" y="351779"/>
                    <a:pt x="64426" y="351779"/>
                  </a:cubicBezTo>
                  <a:close/>
                  <a:moveTo>
                    <a:pt x="64426" y="320790"/>
                  </a:moveTo>
                  <a:cubicBezTo>
                    <a:pt x="99946" y="320790"/>
                    <a:pt x="128852" y="349649"/>
                    <a:pt x="128852" y="385111"/>
                  </a:cubicBezTo>
                  <a:cubicBezTo>
                    <a:pt x="128852" y="420572"/>
                    <a:pt x="99946" y="449431"/>
                    <a:pt x="64426" y="449431"/>
                  </a:cubicBezTo>
                  <a:cubicBezTo>
                    <a:pt x="28906" y="449431"/>
                    <a:pt x="0" y="420572"/>
                    <a:pt x="0" y="385111"/>
                  </a:cubicBezTo>
                  <a:cubicBezTo>
                    <a:pt x="0" y="349649"/>
                    <a:pt x="28906" y="320790"/>
                    <a:pt x="64426" y="320790"/>
                  </a:cubicBezTo>
                  <a:close/>
                  <a:moveTo>
                    <a:pt x="180979" y="200123"/>
                  </a:moveTo>
                  <a:lnTo>
                    <a:pt x="585044" y="200123"/>
                  </a:lnTo>
                  <a:cubicBezTo>
                    <a:pt x="598698" y="200123"/>
                    <a:pt x="609685" y="211088"/>
                    <a:pt x="609685" y="224715"/>
                  </a:cubicBezTo>
                  <a:cubicBezTo>
                    <a:pt x="609685" y="238342"/>
                    <a:pt x="598698" y="249307"/>
                    <a:pt x="585044" y="249307"/>
                  </a:cubicBezTo>
                  <a:lnTo>
                    <a:pt x="180979" y="249307"/>
                  </a:lnTo>
                  <a:cubicBezTo>
                    <a:pt x="167326" y="249307"/>
                    <a:pt x="156232" y="238342"/>
                    <a:pt x="156232" y="224715"/>
                  </a:cubicBezTo>
                  <a:cubicBezTo>
                    <a:pt x="156232" y="211088"/>
                    <a:pt x="167326" y="200123"/>
                    <a:pt x="180979" y="200123"/>
                  </a:cubicBezTo>
                  <a:close/>
                  <a:moveTo>
                    <a:pt x="64426" y="191384"/>
                  </a:moveTo>
                  <a:cubicBezTo>
                    <a:pt x="46080" y="191384"/>
                    <a:pt x="31040" y="206399"/>
                    <a:pt x="31040" y="224715"/>
                  </a:cubicBezTo>
                  <a:cubicBezTo>
                    <a:pt x="31040" y="243032"/>
                    <a:pt x="46080" y="258047"/>
                    <a:pt x="64426" y="258047"/>
                  </a:cubicBezTo>
                  <a:cubicBezTo>
                    <a:pt x="82772" y="258047"/>
                    <a:pt x="97706" y="243032"/>
                    <a:pt x="97706" y="224715"/>
                  </a:cubicBezTo>
                  <a:cubicBezTo>
                    <a:pt x="97706" y="206399"/>
                    <a:pt x="82772" y="191384"/>
                    <a:pt x="64426" y="191384"/>
                  </a:cubicBezTo>
                  <a:close/>
                  <a:moveTo>
                    <a:pt x="64426" y="160395"/>
                  </a:moveTo>
                  <a:cubicBezTo>
                    <a:pt x="99946" y="160395"/>
                    <a:pt x="128852" y="189254"/>
                    <a:pt x="128852" y="224715"/>
                  </a:cubicBezTo>
                  <a:cubicBezTo>
                    <a:pt x="128852" y="260177"/>
                    <a:pt x="99946" y="289036"/>
                    <a:pt x="64426" y="289036"/>
                  </a:cubicBezTo>
                  <a:cubicBezTo>
                    <a:pt x="28906" y="289036"/>
                    <a:pt x="0" y="260177"/>
                    <a:pt x="0" y="224715"/>
                  </a:cubicBezTo>
                  <a:cubicBezTo>
                    <a:pt x="0" y="189254"/>
                    <a:pt x="28906" y="160395"/>
                    <a:pt x="64426" y="160395"/>
                  </a:cubicBezTo>
                  <a:close/>
                  <a:moveTo>
                    <a:pt x="180979" y="39728"/>
                  </a:moveTo>
                  <a:lnTo>
                    <a:pt x="585044" y="39728"/>
                  </a:lnTo>
                  <a:cubicBezTo>
                    <a:pt x="598698" y="39728"/>
                    <a:pt x="609685" y="50807"/>
                    <a:pt x="609685" y="64337"/>
                  </a:cubicBezTo>
                  <a:cubicBezTo>
                    <a:pt x="609685" y="77973"/>
                    <a:pt x="598698" y="89053"/>
                    <a:pt x="585044" y="89053"/>
                  </a:cubicBezTo>
                  <a:lnTo>
                    <a:pt x="180979" y="89053"/>
                  </a:lnTo>
                  <a:cubicBezTo>
                    <a:pt x="167326" y="89053"/>
                    <a:pt x="156232" y="77973"/>
                    <a:pt x="156232" y="64337"/>
                  </a:cubicBezTo>
                  <a:cubicBezTo>
                    <a:pt x="156232" y="50807"/>
                    <a:pt x="167326" y="39728"/>
                    <a:pt x="180979" y="39728"/>
                  </a:cubicBezTo>
                  <a:close/>
                  <a:moveTo>
                    <a:pt x="64426" y="31095"/>
                  </a:moveTo>
                  <a:cubicBezTo>
                    <a:pt x="46080" y="31095"/>
                    <a:pt x="31040" y="46004"/>
                    <a:pt x="31040" y="64320"/>
                  </a:cubicBezTo>
                  <a:cubicBezTo>
                    <a:pt x="31040" y="82743"/>
                    <a:pt x="46080" y="97652"/>
                    <a:pt x="64426" y="97652"/>
                  </a:cubicBezTo>
                  <a:cubicBezTo>
                    <a:pt x="82772" y="97652"/>
                    <a:pt x="97706" y="82743"/>
                    <a:pt x="97706" y="64320"/>
                  </a:cubicBezTo>
                  <a:cubicBezTo>
                    <a:pt x="97706" y="46004"/>
                    <a:pt x="82772" y="31095"/>
                    <a:pt x="64426" y="31095"/>
                  </a:cubicBezTo>
                  <a:close/>
                  <a:moveTo>
                    <a:pt x="64426" y="0"/>
                  </a:moveTo>
                  <a:cubicBezTo>
                    <a:pt x="99946" y="0"/>
                    <a:pt x="128852" y="28859"/>
                    <a:pt x="128852" y="64320"/>
                  </a:cubicBezTo>
                  <a:cubicBezTo>
                    <a:pt x="128852" y="99782"/>
                    <a:pt x="99946" y="128641"/>
                    <a:pt x="64426" y="128641"/>
                  </a:cubicBezTo>
                  <a:cubicBezTo>
                    <a:pt x="28906" y="128641"/>
                    <a:pt x="0" y="99782"/>
                    <a:pt x="0" y="64320"/>
                  </a:cubicBezTo>
                  <a:cubicBezTo>
                    <a:pt x="0" y="28859"/>
                    <a:pt x="28906" y="0"/>
                    <a:pt x="64426" y="0"/>
                  </a:cubicBezTo>
                  <a:close/>
                </a:path>
              </a:pathLst>
            </a:cu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400"/>
            </a:p>
          </p:txBody>
        </p:sp>
      </p:grp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940358E-721C-459C-B4B7-D0A2975DC920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E71532-56FE-46FC-BBDD-3F4B6B2B44BB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F6E11A4-51A4-4F09-A83F-6066389C6F02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营销概述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6F145F4-8369-4E4C-9CC0-32E7FAC3A338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8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D549D15-6691-4E6A-B0D0-07627E52BB7F}"/>
              </a:ext>
            </a:extLst>
          </p:cNvPr>
          <p:cNvSpPr/>
          <p:nvPr/>
        </p:nvSpPr>
        <p:spPr>
          <a:xfrm>
            <a:off x="1443039" y="2185195"/>
            <a:ext cx="2574925" cy="1439862"/>
          </a:xfrm>
          <a:custGeom>
            <a:avLst/>
            <a:gdLst>
              <a:gd name="connsiteX0" fmla="*/ 0 w 2574925"/>
              <a:gd name="connsiteY0" fmla="*/ 0 h 1439862"/>
              <a:gd name="connsiteX1" fmla="*/ 2574925 w 2574925"/>
              <a:gd name="connsiteY1" fmla="*/ 0 h 1439862"/>
              <a:gd name="connsiteX2" fmla="*/ 2574925 w 2574925"/>
              <a:gd name="connsiteY2" fmla="*/ 1439862 h 1439862"/>
              <a:gd name="connsiteX3" fmla="*/ 0 w 2574925"/>
              <a:gd name="connsiteY3" fmla="*/ 1439862 h 143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925" h="1439862">
                <a:moveTo>
                  <a:pt x="0" y="0"/>
                </a:moveTo>
                <a:lnTo>
                  <a:pt x="2574925" y="0"/>
                </a:lnTo>
                <a:lnTo>
                  <a:pt x="2574925" y="1439862"/>
                </a:lnTo>
                <a:lnTo>
                  <a:pt x="0" y="1439862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671ACED0-7D27-460C-9390-BE744E9FB8DF}"/>
              </a:ext>
            </a:extLst>
          </p:cNvPr>
          <p:cNvSpPr/>
          <p:nvPr/>
        </p:nvSpPr>
        <p:spPr>
          <a:xfrm>
            <a:off x="1443039" y="4057651"/>
            <a:ext cx="2574925" cy="1439862"/>
          </a:xfrm>
          <a:custGeom>
            <a:avLst/>
            <a:gdLst>
              <a:gd name="connsiteX0" fmla="*/ 0 w 2574925"/>
              <a:gd name="connsiteY0" fmla="*/ 0 h 1439862"/>
              <a:gd name="connsiteX1" fmla="*/ 2574925 w 2574925"/>
              <a:gd name="connsiteY1" fmla="*/ 0 h 1439862"/>
              <a:gd name="connsiteX2" fmla="*/ 2574925 w 2574925"/>
              <a:gd name="connsiteY2" fmla="*/ 1439862 h 1439862"/>
              <a:gd name="connsiteX3" fmla="*/ 0 w 2574925"/>
              <a:gd name="connsiteY3" fmla="*/ 1439862 h 143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925" h="1439862">
                <a:moveTo>
                  <a:pt x="0" y="0"/>
                </a:moveTo>
                <a:lnTo>
                  <a:pt x="2574925" y="0"/>
                </a:lnTo>
                <a:lnTo>
                  <a:pt x="2574925" y="1439862"/>
                </a:lnTo>
                <a:lnTo>
                  <a:pt x="0" y="1439862"/>
                </a:lnTo>
                <a:close/>
              </a:path>
            </a:pathLst>
          </a:cu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文本框 8">
            <a:extLst>
              <a:ext uri="{FF2B5EF4-FFF2-40B4-BE49-F238E27FC236}">
                <a16:creationId xmlns:a16="http://schemas.microsoft.com/office/drawing/2014/main" id="{AB631BE3-B426-486A-A788-0387964CA6A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38627" y="2624333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NO.01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PA-文本框 8">
            <a:extLst>
              <a:ext uri="{FF2B5EF4-FFF2-40B4-BE49-F238E27FC236}">
                <a16:creationId xmlns:a16="http://schemas.microsoft.com/office/drawing/2014/main" id="{13D782CD-ACE8-4C2A-A765-E316E30E3B1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38627" y="449678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NO.02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6ED2B4-7469-4C47-9B97-A732362DEB3D}"/>
              </a:ext>
            </a:extLst>
          </p:cNvPr>
          <p:cNvGrpSpPr/>
          <p:nvPr/>
        </p:nvGrpSpPr>
        <p:grpSpPr>
          <a:xfrm>
            <a:off x="5601077" y="2411316"/>
            <a:ext cx="5233609" cy="987621"/>
            <a:chOff x="2096160" y="2352404"/>
            <a:chExt cx="6010423" cy="9876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BD1130-2057-4620-9069-A6475A3B2E96}"/>
                </a:ext>
              </a:extLst>
            </p:cNvPr>
            <p:cNvSpPr txBox="1"/>
            <p:nvPr/>
          </p:nvSpPr>
          <p:spPr>
            <a:xfrm>
              <a:off x="2096161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9CEBC8-4A0D-45FE-A37A-062F990462BB}"/>
                </a:ext>
              </a:extLst>
            </p:cNvPr>
            <p:cNvSpPr txBox="1"/>
            <p:nvPr/>
          </p:nvSpPr>
          <p:spPr>
            <a:xfrm>
              <a:off x="2096160" y="2786027"/>
              <a:ext cx="6010423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belongThis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 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F859FB-D6CA-460F-985B-1A107AC6DF96}"/>
              </a:ext>
            </a:extLst>
          </p:cNvPr>
          <p:cNvGrpSpPr/>
          <p:nvPr/>
        </p:nvGrpSpPr>
        <p:grpSpPr>
          <a:xfrm>
            <a:off x="5601077" y="4283771"/>
            <a:ext cx="5233609" cy="987621"/>
            <a:chOff x="2096160" y="2352404"/>
            <a:chExt cx="6010423" cy="98762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5EA5496-6E66-4F94-A131-2410E4DC9FF5}"/>
                </a:ext>
              </a:extLst>
            </p:cNvPr>
            <p:cNvSpPr txBox="1"/>
            <p:nvPr/>
          </p:nvSpPr>
          <p:spPr>
            <a:xfrm>
              <a:off x="2096161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6E18FAB-8BC7-4151-A0D2-5D99836EF571}"/>
                </a:ext>
              </a:extLst>
            </p:cNvPr>
            <p:cNvSpPr txBox="1"/>
            <p:nvPr/>
          </p:nvSpPr>
          <p:spPr>
            <a:xfrm>
              <a:off x="2096160" y="2786027"/>
              <a:ext cx="6010423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belongThis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 </a:t>
              </a:r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AC50F43-39A5-4FDE-931E-170602964EF2}"/>
              </a:ext>
            </a:extLst>
          </p:cNvPr>
          <p:cNvCxnSpPr>
            <a:cxnSpLocks/>
          </p:cNvCxnSpPr>
          <p:nvPr/>
        </p:nvCxnSpPr>
        <p:spPr>
          <a:xfrm>
            <a:off x="5486777" y="2406716"/>
            <a:ext cx="0" cy="9668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D583E8F-322A-4D36-8903-AEC05C52A8EE}"/>
              </a:ext>
            </a:extLst>
          </p:cNvPr>
          <p:cNvCxnSpPr>
            <a:cxnSpLocks/>
          </p:cNvCxnSpPr>
          <p:nvPr/>
        </p:nvCxnSpPr>
        <p:spPr>
          <a:xfrm>
            <a:off x="5486777" y="4315009"/>
            <a:ext cx="0" cy="96682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7C5CF7B4-A9ED-4A7F-A349-979D987E92FC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0EB550-E86B-47E7-8073-49AA39E4C7A1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8DFDD3-256E-4005-BA62-8B53B99D4545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营销概述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D62831-3D3B-4E24-A1FC-8D5834B114D0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1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AE16080B-B255-4EBF-B2E5-93632A96545E}"/>
              </a:ext>
            </a:extLst>
          </p:cNvPr>
          <p:cNvSpPr/>
          <p:nvPr/>
        </p:nvSpPr>
        <p:spPr>
          <a:xfrm rot="5400000">
            <a:off x="4264617" y="2737927"/>
            <a:ext cx="1957060" cy="1687122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六边形 2">
            <a:extLst>
              <a:ext uri="{FF2B5EF4-FFF2-40B4-BE49-F238E27FC236}">
                <a16:creationId xmlns:a16="http://schemas.microsoft.com/office/drawing/2014/main" id="{B774C106-2695-493E-90C3-19729A38267C}"/>
              </a:ext>
            </a:extLst>
          </p:cNvPr>
          <p:cNvSpPr/>
          <p:nvPr/>
        </p:nvSpPr>
        <p:spPr>
          <a:xfrm rot="5400000">
            <a:off x="3654093" y="4358762"/>
            <a:ext cx="1414094" cy="121904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F853B25B-F105-4FC2-9647-E95F5A477F2F}"/>
              </a:ext>
            </a:extLst>
          </p:cNvPr>
          <p:cNvSpPr/>
          <p:nvPr/>
        </p:nvSpPr>
        <p:spPr>
          <a:xfrm rot="5400000">
            <a:off x="2638037" y="3786165"/>
            <a:ext cx="1064494" cy="91766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6AB72F26-337E-4A7A-BB87-D11A5EADB28D}"/>
              </a:ext>
            </a:extLst>
          </p:cNvPr>
          <p:cNvSpPr/>
          <p:nvPr/>
        </p:nvSpPr>
        <p:spPr>
          <a:xfrm rot="5400000">
            <a:off x="6138436" y="2869589"/>
            <a:ext cx="1064494" cy="917668"/>
          </a:xfrm>
          <a:prstGeom prst="hexagon">
            <a:avLst/>
          </a:prstGeom>
          <a:solidFill>
            <a:srgbClr val="322CA3"/>
          </a:solidFill>
          <a:ln>
            <a:noFill/>
          </a:ln>
          <a:effectLst>
            <a:outerShdw blurRad="647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18882531-EF03-4029-A70F-4824CCCD2F04}"/>
              </a:ext>
            </a:extLst>
          </p:cNvPr>
          <p:cNvSpPr/>
          <p:nvPr/>
        </p:nvSpPr>
        <p:spPr>
          <a:xfrm rot="5400000">
            <a:off x="6681430" y="3687262"/>
            <a:ext cx="1691091" cy="145783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六边形 6">
            <a:extLst>
              <a:ext uri="{FF2B5EF4-FFF2-40B4-BE49-F238E27FC236}">
                <a16:creationId xmlns:a16="http://schemas.microsoft.com/office/drawing/2014/main" id="{D4E6D197-7AC1-484E-A0E3-49D66876FF63}"/>
              </a:ext>
            </a:extLst>
          </p:cNvPr>
          <p:cNvSpPr/>
          <p:nvPr/>
        </p:nvSpPr>
        <p:spPr>
          <a:xfrm rot="5400000">
            <a:off x="8292739" y="3747909"/>
            <a:ext cx="1275796" cy="1099825"/>
          </a:xfrm>
          <a:prstGeom prst="hexagon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17">
            <a:extLst>
              <a:ext uri="{FF2B5EF4-FFF2-40B4-BE49-F238E27FC236}">
                <a16:creationId xmlns:a16="http://schemas.microsoft.com/office/drawing/2014/main" id="{5D365D8B-64E5-49F9-81E7-CA08B0D0E95D}"/>
              </a:ext>
            </a:extLst>
          </p:cNvPr>
          <p:cNvSpPr/>
          <p:nvPr/>
        </p:nvSpPr>
        <p:spPr>
          <a:xfrm>
            <a:off x="2994043" y="4090303"/>
            <a:ext cx="352482" cy="341870"/>
          </a:xfrm>
          <a:custGeom>
            <a:avLst/>
            <a:gdLst>
              <a:gd name="connsiteX0" fmla="*/ 35700 w 578738"/>
              <a:gd name="connsiteY0" fmla="*/ 243554 h 561315"/>
              <a:gd name="connsiteX1" fmla="*/ 30383 w 578738"/>
              <a:gd name="connsiteY1" fmla="*/ 254930 h 561315"/>
              <a:gd name="connsiteX2" fmla="*/ 30383 w 578738"/>
              <a:gd name="connsiteY2" fmla="*/ 519604 h 561315"/>
              <a:gd name="connsiteX3" fmla="*/ 35700 w 578738"/>
              <a:gd name="connsiteY3" fmla="*/ 530980 h 561315"/>
              <a:gd name="connsiteX4" fmla="*/ 132926 w 578738"/>
              <a:gd name="connsiteY4" fmla="*/ 530980 h 561315"/>
              <a:gd name="connsiteX5" fmla="*/ 138243 w 578738"/>
              <a:gd name="connsiteY5" fmla="*/ 519604 h 561315"/>
              <a:gd name="connsiteX6" fmla="*/ 138243 w 578738"/>
              <a:gd name="connsiteY6" fmla="*/ 254930 h 561315"/>
              <a:gd name="connsiteX7" fmla="*/ 132926 w 578738"/>
              <a:gd name="connsiteY7" fmla="*/ 243554 h 561315"/>
              <a:gd name="connsiteX8" fmla="*/ 35700 w 578738"/>
              <a:gd name="connsiteY8" fmla="*/ 213219 h 561315"/>
              <a:gd name="connsiteX9" fmla="*/ 132926 w 578738"/>
              <a:gd name="connsiteY9" fmla="*/ 213219 h 561315"/>
              <a:gd name="connsiteX10" fmla="*/ 168626 w 578738"/>
              <a:gd name="connsiteY10" fmla="*/ 254930 h 561315"/>
              <a:gd name="connsiteX11" fmla="*/ 168626 w 578738"/>
              <a:gd name="connsiteY11" fmla="*/ 519604 h 561315"/>
              <a:gd name="connsiteX12" fmla="*/ 132926 w 578738"/>
              <a:gd name="connsiteY12" fmla="*/ 561315 h 561315"/>
              <a:gd name="connsiteX13" fmla="*/ 35700 w 578738"/>
              <a:gd name="connsiteY13" fmla="*/ 561315 h 561315"/>
              <a:gd name="connsiteX14" fmla="*/ 0 w 578738"/>
              <a:gd name="connsiteY14" fmla="*/ 519604 h 561315"/>
              <a:gd name="connsiteX15" fmla="*/ 0 w 578738"/>
              <a:gd name="connsiteY15" fmla="*/ 254930 h 561315"/>
              <a:gd name="connsiteX16" fmla="*/ 35700 w 578738"/>
              <a:gd name="connsiteY16" fmla="*/ 213219 h 561315"/>
              <a:gd name="connsiteX17" fmla="*/ 321281 w 578738"/>
              <a:gd name="connsiteY17" fmla="*/ 30341 h 561315"/>
              <a:gd name="connsiteX18" fmla="*/ 296219 w 578738"/>
              <a:gd name="connsiteY18" fmla="*/ 55373 h 561315"/>
              <a:gd name="connsiteX19" fmla="*/ 296979 w 578738"/>
              <a:gd name="connsiteY19" fmla="*/ 60683 h 561315"/>
              <a:gd name="connsiteX20" fmla="*/ 296979 w 578738"/>
              <a:gd name="connsiteY20" fmla="*/ 65992 h 561315"/>
              <a:gd name="connsiteX21" fmla="*/ 268119 w 578738"/>
              <a:gd name="connsiteY21" fmla="*/ 212389 h 561315"/>
              <a:gd name="connsiteX22" fmla="*/ 263563 w 578738"/>
              <a:gd name="connsiteY22" fmla="*/ 221492 h 561315"/>
              <a:gd name="connsiteX23" fmla="*/ 262044 w 578738"/>
              <a:gd name="connsiteY23" fmla="*/ 223009 h 561315"/>
              <a:gd name="connsiteX24" fmla="*/ 232425 w 578738"/>
              <a:gd name="connsiteY24" fmla="*/ 240455 h 561315"/>
              <a:gd name="connsiteX25" fmla="*/ 230146 w 578738"/>
              <a:gd name="connsiteY25" fmla="*/ 240455 h 561315"/>
              <a:gd name="connsiteX26" fmla="*/ 225590 w 578738"/>
              <a:gd name="connsiteY26" fmla="*/ 240455 h 561315"/>
              <a:gd name="connsiteX27" fmla="*/ 224071 w 578738"/>
              <a:gd name="connsiteY27" fmla="*/ 241214 h 561315"/>
              <a:gd name="connsiteX28" fmla="*/ 211919 w 578738"/>
              <a:gd name="connsiteY28" fmla="*/ 253350 h 561315"/>
              <a:gd name="connsiteX29" fmla="*/ 211919 w 578738"/>
              <a:gd name="connsiteY29" fmla="*/ 518079 h 561315"/>
              <a:gd name="connsiteX30" fmla="*/ 224830 w 578738"/>
              <a:gd name="connsiteY30" fmla="*/ 530974 h 561315"/>
              <a:gd name="connsiteX31" fmla="*/ 521019 w 578738"/>
              <a:gd name="connsiteY31" fmla="*/ 530974 h 561315"/>
              <a:gd name="connsiteX32" fmla="*/ 522538 w 578738"/>
              <a:gd name="connsiteY32" fmla="*/ 530215 h 561315"/>
              <a:gd name="connsiteX33" fmla="*/ 546081 w 578738"/>
              <a:gd name="connsiteY33" fmla="*/ 505942 h 561315"/>
              <a:gd name="connsiteX34" fmla="*/ 522538 w 578738"/>
              <a:gd name="connsiteY34" fmla="*/ 480910 h 561315"/>
              <a:gd name="connsiteX35" fmla="*/ 508108 w 578738"/>
              <a:gd name="connsiteY35" fmla="*/ 465740 h 561315"/>
              <a:gd name="connsiteX36" fmla="*/ 523298 w 578738"/>
              <a:gd name="connsiteY36" fmla="*/ 450569 h 561315"/>
              <a:gd name="connsiteX37" fmla="*/ 548360 w 578738"/>
              <a:gd name="connsiteY37" fmla="*/ 425537 h 561315"/>
              <a:gd name="connsiteX38" fmla="*/ 523298 w 578738"/>
              <a:gd name="connsiteY38" fmla="*/ 401264 h 561315"/>
              <a:gd name="connsiteX39" fmla="*/ 508108 w 578738"/>
              <a:gd name="connsiteY39" fmla="*/ 386094 h 561315"/>
              <a:gd name="connsiteX40" fmla="*/ 523298 w 578738"/>
              <a:gd name="connsiteY40" fmla="*/ 370923 h 561315"/>
              <a:gd name="connsiteX41" fmla="*/ 548360 w 578738"/>
              <a:gd name="connsiteY41" fmla="*/ 345891 h 561315"/>
              <a:gd name="connsiteX42" fmla="*/ 523298 w 578738"/>
              <a:gd name="connsiteY42" fmla="*/ 320860 h 561315"/>
              <a:gd name="connsiteX43" fmla="*/ 508108 w 578738"/>
              <a:gd name="connsiteY43" fmla="*/ 305689 h 561315"/>
              <a:gd name="connsiteX44" fmla="*/ 523298 w 578738"/>
              <a:gd name="connsiteY44" fmla="*/ 290518 h 561315"/>
              <a:gd name="connsiteX45" fmla="*/ 548360 w 578738"/>
              <a:gd name="connsiteY45" fmla="*/ 265487 h 561315"/>
              <a:gd name="connsiteX46" fmla="*/ 523298 w 578738"/>
              <a:gd name="connsiteY46" fmla="*/ 240455 h 561315"/>
              <a:gd name="connsiteX47" fmla="*/ 373684 w 578738"/>
              <a:gd name="connsiteY47" fmla="*/ 240455 h 561315"/>
              <a:gd name="connsiteX48" fmla="*/ 361533 w 578738"/>
              <a:gd name="connsiteY48" fmla="*/ 234387 h 561315"/>
              <a:gd name="connsiteX49" fmla="*/ 360014 w 578738"/>
              <a:gd name="connsiteY49" fmla="*/ 219975 h 561315"/>
              <a:gd name="connsiteX50" fmla="*/ 343306 w 578738"/>
              <a:gd name="connsiteY50" fmla="*/ 42478 h 561315"/>
              <a:gd name="connsiteX51" fmla="*/ 341787 w 578738"/>
              <a:gd name="connsiteY51" fmla="*/ 40961 h 561315"/>
              <a:gd name="connsiteX52" fmla="*/ 321281 w 578738"/>
              <a:gd name="connsiteY52" fmla="*/ 30341 h 561315"/>
              <a:gd name="connsiteX53" fmla="*/ 321281 w 578738"/>
              <a:gd name="connsiteY53" fmla="*/ 0 h 561315"/>
              <a:gd name="connsiteX54" fmla="*/ 365330 w 578738"/>
              <a:gd name="connsiteY54" fmla="*/ 21997 h 561315"/>
              <a:gd name="connsiteX55" fmla="*/ 395708 w 578738"/>
              <a:gd name="connsiteY55" fmla="*/ 210114 h 561315"/>
              <a:gd name="connsiteX56" fmla="*/ 523298 w 578738"/>
              <a:gd name="connsiteY56" fmla="*/ 210114 h 561315"/>
              <a:gd name="connsiteX57" fmla="*/ 562789 w 578738"/>
              <a:gd name="connsiteY57" fmla="*/ 226802 h 561315"/>
              <a:gd name="connsiteX58" fmla="*/ 578738 w 578738"/>
              <a:gd name="connsiteY58" fmla="*/ 265487 h 561315"/>
              <a:gd name="connsiteX59" fmla="*/ 561270 w 578738"/>
              <a:gd name="connsiteY59" fmla="*/ 305689 h 561315"/>
              <a:gd name="connsiteX60" fmla="*/ 578738 w 578738"/>
              <a:gd name="connsiteY60" fmla="*/ 345891 h 561315"/>
              <a:gd name="connsiteX61" fmla="*/ 561270 w 578738"/>
              <a:gd name="connsiteY61" fmla="*/ 386094 h 561315"/>
              <a:gd name="connsiteX62" fmla="*/ 578738 w 578738"/>
              <a:gd name="connsiteY62" fmla="*/ 425537 h 561315"/>
              <a:gd name="connsiteX63" fmla="*/ 560511 w 578738"/>
              <a:gd name="connsiteY63" fmla="*/ 466498 h 561315"/>
              <a:gd name="connsiteX64" fmla="*/ 576460 w 578738"/>
              <a:gd name="connsiteY64" fmla="*/ 505942 h 561315"/>
              <a:gd name="connsiteX65" fmla="*/ 527095 w 578738"/>
              <a:gd name="connsiteY65" fmla="*/ 560556 h 561315"/>
              <a:gd name="connsiteX66" fmla="*/ 523298 w 578738"/>
              <a:gd name="connsiteY66" fmla="*/ 561315 h 561315"/>
              <a:gd name="connsiteX67" fmla="*/ 224830 w 578738"/>
              <a:gd name="connsiteY67" fmla="*/ 561315 h 561315"/>
              <a:gd name="connsiteX68" fmla="*/ 181541 w 578738"/>
              <a:gd name="connsiteY68" fmla="*/ 518079 h 561315"/>
              <a:gd name="connsiteX69" fmla="*/ 181541 w 578738"/>
              <a:gd name="connsiteY69" fmla="*/ 253350 h 561315"/>
              <a:gd name="connsiteX70" fmla="*/ 222552 w 578738"/>
              <a:gd name="connsiteY70" fmla="*/ 210872 h 561315"/>
              <a:gd name="connsiteX71" fmla="*/ 224830 w 578738"/>
              <a:gd name="connsiteY71" fmla="*/ 210114 h 561315"/>
              <a:gd name="connsiteX72" fmla="*/ 229387 w 578738"/>
              <a:gd name="connsiteY72" fmla="*/ 210114 h 561315"/>
              <a:gd name="connsiteX73" fmla="*/ 237741 w 578738"/>
              <a:gd name="connsiteY73" fmla="*/ 205563 h 561315"/>
              <a:gd name="connsiteX74" fmla="*/ 240779 w 578738"/>
              <a:gd name="connsiteY74" fmla="*/ 198736 h 561315"/>
              <a:gd name="connsiteX75" fmla="*/ 266600 w 578738"/>
              <a:gd name="connsiteY75" fmla="*/ 66751 h 561315"/>
              <a:gd name="connsiteX76" fmla="*/ 266600 w 578738"/>
              <a:gd name="connsiteY76" fmla="*/ 60683 h 561315"/>
              <a:gd name="connsiteX77" fmla="*/ 265841 w 578738"/>
              <a:gd name="connsiteY77" fmla="*/ 55373 h 561315"/>
              <a:gd name="connsiteX78" fmla="*/ 321281 w 578738"/>
              <a:gd name="connsiteY78" fmla="*/ 0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78738" h="561315">
                <a:moveTo>
                  <a:pt x="35700" y="243554"/>
                </a:moveTo>
                <a:cubicBezTo>
                  <a:pt x="34181" y="243554"/>
                  <a:pt x="30383" y="248104"/>
                  <a:pt x="30383" y="254930"/>
                </a:cubicBezTo>
                <a:lnTo>
                  <a:pt x="30383" y="519604"/>
                </a:lnTo>
                <a:cubicBezTo>
                  <a:pt x="30383" y="526430"/>
                  <a:pt x="34181" y="530980"/>
                  <a:pt x="35700" y="530980"/>
                </a:cubicBezTo>
                <a:lnTo>
                  <a:pt x="132926" y="530980"/>
                </a:lnTo>
                <a:cubicBezTo>
                  <a:pt x="134445" y="530980"/>
                  <a:pt x="138243" y="526430"/>
                  <a:pt x="138243" y="519604"/>
                </a:cubicBezTo>
                <a:lnTo>
                  <a:pt x="138243" y="254930"/>
                </a:lnTo>
                <a:cubicBezTo>
                  <a:pt x="138243" y="248104"/>
                  <a:pt x="134445" y="243554"/>
                  <a:pt x="132926" y="243554"/>
                </a:cubicBezTo>
                <a:close/>
                <a:moveTo>
                  <a:pt x="35700" y="213219"/>
                </a:moveTo>
                <a:lnTo>
                  <a:pt x="132926" y="213219"/>
                </a:lnTo>
                <a:cubicBezTo>
                  <a:pt x="152675" y="213219"/>
                  <a:pt x="168626" y="231420"/>
                  <a:pt x="168626" y="254930"/>
                </a:cubicBezTo>
                <a:lnTo>
                  <a:pt x="168626" y="519604"/>
                </a:lnTo>
                <a:cubicBezTo>
                  <a:pt x="168626" y="542356"/>
                  <a:pt x="152675" y="561315"/>
                  <a:pt x="132926" y="561315"/>
                </a:cubicBezTo>
                <a:lnTo>
                  <a:pt x="35700" y="561315"/>
                </a:lnTo>
                <a:cubicBezTo>
                  <a:pt x="15951" y="561315"/>
                  <a:pt x="0" y="542356"/>
                  <a:pt x="0" y="519604"/>
                </a:cubicBezTo>
                <a:lnTo>
                  <a:pt x="0" y="254930"/>
                </a:lnTo>
                <a:cubicBezTo>
                  <a:pt x="0" y="231420"/>
                  <a:pt x="15951" y="213219"/>
                  <a:pt x="35700" y="213219"/>
                </a:cubicBezTo>
                <a:close/>
                <a:moveTo>
                  <a:pt x="321281" y="30341"/>
                </a:moveTo>
                <a:cubicBezTo>
                  <a:pt x="307611" y="30341"/>
                  <a:pt x="296219" y="41719"/>
                  <a:pt x="296219" y="55373"/>
                </a:cubicBezTo>
                <a:cubicBezTo>
                  <a:pt x="296219" y="56890"/>
                  <a:pt x="296979" y="59166"/>
                  <a:pt x="296979" y="60683"/>
                </a:cubicBezTo>
                <a:cubicBezTo>
                  <a:pt x="297738" y="62200"/>
                  <a:pt x="297738" y="64475"/>
                  <a:pt x="296979" y="65992"/>
                </a:cubicBezTo>
                <a:cubicBezTo>
                  <a:pt x="306852" y="119090"/>
                  <a:pt x="287106" y="174463"/>
                  <a:pt x="268119" y="212389"/>
                </a:cubicBezTo>
                <a:cubicBezTo>
                  <a:pt x="266600" y="215424"/>
                  <a:pt x="265081" y="218458"/>
                  <a:pt x="263563" y="221492"/>
                </a:cubicBezTo>
                <a:cubicBezTo>
                  <a:pt x="263563" y="221492"/>
                  <a:pt x="262803" y="222250"/>
                  <a:pt x="262044" y="223009"/>
                </a:cubicBezTo>
                <a:cubicBezTo>
                  <a:pt x="255209" y="232870"/>
                  <a:pt x="244576" y="238938"/>
                  <a:pt x="232425" y="240455"/>
                </a:cubicBezTo>
                <a:cubicBezTo>
                  <a:pt x="231665" y="240455"/>
                  <a:pt x="230906" y="240455"/>
                  <a:pt x="230146" y="240455"/>
                </a:cubicBezTo>
                <a:lnTo>
                  <a:pt x="225590" y="240455"/>
                </a:lnTo>
                <a:cubicBezTo>
                  <a:pt x="225590" y="241214"/>
                  <a:pt x="224830" y="241214"/>
                  <a:pt x="224071" y="241214"/>
                </a:cubicBezTo>
                <a:cubicBezTo>
                  <a:pt x="217236" y="241214"/>
                  <a:pt x="211919" y="246524"/>
                  <a:pt x="211919" y="253350"/>
                </a:cubicBezTo>
                <a:lnTo>
                  <a:pt x="211919" y="518079"/>
                </a:lnTo>
                <a:cubicBezTo>
                  <a:pt x="211919" y="524905"/>
                  <a:pt x="217995" y="530974"/>
                  <a:pt x="224830" y="530974"/>
                </a:cubicBezTo>
                <a:lnTo>
                  <a:pt x="521019" y="530974"/>
                </a:lnTo>
                <a:cubicBezTo>
                  <a:pt x="521779" y="530974"/>
                  <a:pt x="521779" y="530215"/>
                  <a:pt x="522538" y="530215"/>
                </a:cubicBezTo>
                <a:cubicBezTo>
                  <a:pt x="536208" y="530215"/>
                  <a:pt x="546081" y="518837"/>
                  <a:pt x="546081" y="505942"/>
                </a:cubicBezTo>
                <a:cubicBezTo>
                  <a:pt x="546081" y="493047"/>
                  <a:pt x="536208" y="481669"/>
                  <a:pt x="522538" y="480910"/>
                </a:cubicBezTo>
                <a:cubicBezTo>
                  <a:pt x="514943" y="480910"/>
                  <a:pt x="508108" y="474084"/>
                  <a:pt x="508108" y="465740"/>
                </a:cubicBezTo>
                <a:cubicBezTo>
                  <a:pt x="508108" y="457396"/>
                  <a:pt x="514943" y="450569"/>
                  <a:pt x="523298" y="450569"/>
                </a:cubicBezTo>
                <a:cubicBezTo>
                  <a:pt x="536968" y="450569"/>
                  <a:pt x="548360" y="439191"/>
                  <a:pt x="548360" y="425537"/>
                </a:cubicBezTo>
                <a:cubicBezTo>
                  <a:pt x="548360" y="411884"/>
                  <a:pt x="536968" y="401264"/>
                  <a:pt x="523298" y="401264"/>
                </a:cubicBezTo>
                <a:cubicBezTo>
                  <a:pt x="514943" y="401264"/>
                  <a:pt x="508108" y="394438"/>
                  <a:pt x="508108" y="386094"/>
                </a:cubicBezTo>
                <a:cubicBezTo>
                  <a:pt x="508108" y="377750"/>
                  <a:pt x="514943" y="370923"/>
                  <a:pt x="523298" y="370923"/>
                </a:cubicBezTo>
                <a:cubicBezTo>
                  <a:pt x="536968" y="370923"/>
                  <a:pt x="548360" y="359545"/>
                  <a:pt x="548360" y="345891"/>
                </a:cubicBezTo>
                <a:cubicBezTo>
                  <a:pt x="548360" y="332238"/>
                  <a:pt x="536968" y="320860"/>
                  <a:pt x="523298" y="320860"/>
                </a:cubicBezTo>
                <a:cubicBezTo>
                  <a:pt x="514943" y="320860"/>
                  <a:pt x="508108" y="314033"/>
                  <a:pt x="508108" y="305689"/>
                </a:cubicBezTo>
                <a:cubicBezTo>
                  <a:pt x="508108" y="297345"/>
                  <a:pt x="514943" y="290518"/>
                  <a:pt x="523298" y="290518"/>
                </a:cubicBezTo>
                <a:cubicBezTo>
                  <a:pt x="536968" y="290518"/>
                  <a:pt x="548360" y="279140"/>
                  <a:pt x="548360" y="265487"/>
                </a:cubicBezTo>
                <a:cubicBezTo>
                  <a:pt x="548360" y="251833"/>
                  <a:pt x="536968" y="240455"/>
                  <a:pt x="523298" y="240455"/>
                </a:cubicBezTo>
                <a:lnTo>
                  <a:pt x="373684" y="240455"/>
                </a:lnTo>
                <a:cubicBezTo>
                  <a:pt x="369127" y="240455"/>
                  <a:pt x="363811" y="238180"/>
                  <a:pt x="361533" y="234387"/>
                </a:cubicBezTo>
                <a:cubicBezTo>
                  <a:pt x="358495" y="229836"/>
                  <a:pt x="357735" y="224526"/>
                  <a:pt x="360014" y="219975"/>
                </a:cubicBezTo>
                <a:cubicBezTo>
                  <a:pt x="401784" y="120607"/>
                  <a:pt x="349381" y="50822"/>
                  <a:pt x="343306" y="42478"/>
                </a:cubicBezTo>
                <a:cubicBezTo>
                  <a:pt x="342546" y="42478"/>
                  <a:pt x="341787" y="41719"/>
                  <a:pt x="341787" y="40961"/>
                </a:cubicBezTo>
                <a:cubicBezTo>
                  <a:pt x="336471" y="34134"/>
                  <a:pt x="329635" y="30341"/>
                  <a:pt x="321281" y="30341"/>
                </a:cubicBezTo>
                <a:close/>
                <a:moveTo>
                  <a:pt x="321281" y="0"/>
                </a:moveTo>
                <a:cubicBezTo>
                  <a:pt x="338749" y="0"/>
                  <a:pt x="354698" y="8344"/>
                  <a:pt x="365330" y="21997"/>
                </a:cubicBezTo>
                <a:cubicBezTo>
                  <a:pt x="368368" y="25032"/>
                  <a:pt x="431403" y="99368"/>
                  <a:pt x="395708" y="210114"/>
                </a:cubicBezTo>
                <a:lnTo>
                  <a:pt x="523298" y="210114"/>
                </a:lnTo>
                <a:cubicBezTo>
                  <a:pt x="538487" y="210114"/>
                  <a:pt x="552157" y="216182"/>
                  <a:pt x="562789" y="226802"/>
                </a:cubicBezTo>
                <a:cubicBezTo>
                  <a:pt x="572662" y="237421"/>
                  <a:pt x="578738" y="251075"/>
                  <a:pt x="578738" y="265487"/>
                </a:cubicBezTo>
                <a:cubicBezTo>
                  <a:pt x="578738" y="281416"/>
                  <a:pt x="571903" y="295828"/>
                  <a:pt x="561270" y="305689"/>
                </a:cubicBezTo>
                <a:cubicBezTo>
                  <a:pt x="571903" y="315550"/>
                  <a:pt x="578738" y="329962"/>
                  <a:pt x="578738" y="345891"/>
                </a:cubicBezTo>
                <a:cubicBezTo>
                  <a:pt x="578738" y="361821"/>
                  <a:pt x="571903" y="375474"/>
                  <a:pt x="561270" y="386094"/>
                </a:cubicBezTo>
                <a:cubicBezTo>
                  <a:pt x="571903" y="395955"/>
                  <a:pt x="578738" y="410367"/>
                  <a:pt x="578738" y="425537"/>
                </a:cubicBezTo>
                <a:cubicBezTo>
                  <a:pt x="578738" y="442225"/>
                  <a:pt x="571903" y="456637"/>
                  <a:pt x="560511" y="466498"/>
                </a:cubicBezTo>
                <a:cubicBezTo>
                  <a:pt x="570384" y="477118"/>
                  <a:pt x="576460" y="490771"/>
                  <a:pt x="576460" y="505942"/>
                </a:cubicBezTo>
                <a:cubicBezTo>
                  <a:pt x="576460" y="534008"/>
                  <a:pt x="555195" y="557522"/>
                  <a:pt x="527095" y="560556"/>
                </a:cubicBezTo>
                <a:cubicBezTo>
                  <a:pt x="525576" y="560556"/>
                  <a:pt x="524816" y="561315"/>
                  <a:pt x="523298" y="561315"/>
                </a:cubicBezTo>
                <a:lnTo>
                  <a:pt x="224830" y="561315"/>
                </a:lnTo>
                <a:cubicBezTo>
                  <a:pt x="201287" y="561315"/>
                  <a:pt x="181541" y="541593"/>
                  <a:pt x="181541" y="518079"/>
                </a:cubicBezTo>
                <a:lnTo>
                  <a:pt x="181541" y="253350"/>
                </a:lnTo>
                <a:cubicBezTo>
                  <a:pt x="181541" y="230594"/>
                  <a:pt x="199768" y="211631"/>
                  <a:pt x="222552" y="210872"/>
                </a:cubicBezTo>
                <a:cubicBezTo>
                  <a:pt x="223311" y="210872"/>
                  <a:pt x="224071" y="210114"/>
                  <a:pt x="224830" y="210114"/>
                </a:cubicBezTo>
                <a:lnTo>
                  <a:pt x="229387" y="210114"/>
                </a:lnTo>
                <a:cubicBezTo>
                  <a:pt x="232425" y="210114"/>
                  <a:pt x="235463" y="208597"/>
                  <a:pt x="237741" y="205563"/>
                </a:cubicBezTo>
                <a:cubicBezTo>
                  <a:pt x="238500" y="203287"/>
                  <a:pt x="240019" y="201011"/>
                  <a:pt x="240779" y="198736"/>
                </a:cubicBezTo>
                <a:cubicBezTo>
                  <a:pt x="255209" y="170670"/>
                  <a:pt x="277233" y="115297"/>
                  <a:pt x="266600" y="66751"/>
                </a:cubicBezTo>
                <a:cubicBezTo>
                  <a:pt x="265841" y="65234"/>
                  <a:pt x="265841" y="62958"/>
                  <a:pt x="266600" y="60683"/>
                </a:cubicBezTo>
                <a:cubicBezTo>
                  <a:pt x="265841" y="59166"/>
                  <a:pt x="265841" y="56890"/>
                  <a:pt x="265841" y="55373"/>
                </a:cubicBezTo>
                <a:cubicBezTo>
                  <a:pt x="265841" y="25032"/>
                  <a:pt x="290903" y="0"/>
                  <a:pt x="3212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18">
            <a:extLst>
              <a:ext uri="{FF2B5EF4-FFF2-40B4-BE49-F238E27FC236}">
                <a16:creationId xmlns:a16="http://schemas.microsoft.com/office/drawing/2014/main" id="{55CC7A98-824A-4C68-BFBA-F8FB2630762E}"/>
              </a:ext>
            </a:extLst>
          </p:cNvPr>
          <p:cNvSpPr/>
          <p:nvPr/>
        </p:nvSpPr>
        <p:spPr>
          <a:xfrm>
            <a:off x="6500149" y="3152182"/>
            <a:ext cx="341068" cy="352482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椭圆 19">
            <a:extLst>
              <a:ext uri="{FF2B5EF4-FFF2-40B4-BE49-F238E27FC236}">
                <a16:creationId xmlns:a16="http://schemas.microsoft.com/office/drawing/2014/main" id="{99B6AEBD-6C15-47D9-8359-54CE27929B9F}"/>
              </a:ext>
            </a:extLst>
          </p:cNvPr>
          <p:cNvSpPr/>
          <p:nvPr/>
        </p:nvSpPr>
        <p:spPr>
          <a:xfrm>
            <a:off x="8718678" y="4065408"/>
            <a:ext cx="423919" cy="464826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20">
            <a:extLst>
              <a:ext uri="{FF2B5EF4-FFF2-40B4-BE49-F238E27FC236}">
                <a16:creationId xmlns:a16="http://schemas.microsoft.com/office/drawing/2014/main" id="{875626B3-3C6F-4987-A06F-2EB62D265608}"/>
              </a:ext>
            </a:extLst>
          </p:cNvPr>
          <p:cNvSpPr/>
          <p:nvPr/>
        </p:nvSpPr>
        <p:spPr>
          <a:xfrm>
            <a:off x="4093130" y="4700681"/>
            <a:ext cx="536020" cy="535209"/>
          </a:xfrm>
          <a:custGeom>
            <a:avLst/>
            <a:gdLst>
              <a:gd name="T0" fmla="*/ 6894 w 7804"/>
              <a:gd name="T1" fmla="*/ 3038 h 7804"/>
              <a:gd name="T2" fmla="*/ 6614 w 7804"/>
              <a:gd name="T3" fmla="*/ 2704 h 7804"/>
              <a:gd name="T4" fmla="*/ 6826 w 7804"/>
              <a:gd name="T5" fmla="*/ 2200 h 7804"/>
              <a:gd name="T6" fmla="*/ 6496 w 7804"/>
              <a:gd name="T7" fmla="*/ 978 h 7804"/>
              <a:gd name="T8" fmla="*/ 5604 w 7804"/>
              <a:gd name="T9" fmla="*/ 978 h 7804"/>
              <a:gd name="T10" fmla="*/ 5254 w 7804"/>
              <a:gd name="T11" fmla="*/ 1222 h 7804"/>
              <a:gd name="T12" fmla="*/ 4973 w 7804"/>
              <a:gd name="T13" fmla="*/ 1137 h 7804"/>
              <a:gd name="T14" fmla="*/ 4766 w 7804"/>
              <a:gd name="T15" fmla="*/ 631 h 7804"/>
              <a:gd name="T16" fmla="*/ 3668 w 7804"/>
              <a:gd name="T17" fmla="*/ 0 h 7804"/>
              <a:gd name="T18" fmla="*/ 3038 w 7804"/>
              <a:gd name="T19" fmla="*/ 910 h 7804"/>
              <a:gd name="T20" fmla="*/ 2704 w 7804"/>
              <a:gd name="T21" fmla="*/ 1190 h 7804"/>
              <a:gd name="T22" fmla="*/ 2398 w 7804"/>
              <a:gd name="T23" fmla="*/ 1175 h 7804"/>
              <a:gd name="T24" fmla="*/ 1754 w 7804"/>
              <a:gd name="T25" fmla="*/ 793 h 7804"/>
              <a:gd name="T26" fmla="*/ 978 w 7804"/>
              <a:gd name="T27" fmla="*/ 1308 h 7804"/>
              <a:gd name="T28" fmla="*/ 1175 w 7804"/>
              <a:gd name="T29" fmla="*/ 2398 h 7804"/>
              <a:gd name="T30" fmla="*/ 1137 w 7804"/>
              <a:gd name="T31" fmla="*/ 2831 h 7804"/>
              <a:gd name="T32" fmla="*/ 631 w 7804"/>
              <a:gd name="T33" fmla="*/ 3038 h 7804"/>
              <a:gd name="T34" fmla="*/ 0 w 7804"/>
              <a:gd name="T35" fmla="*/ 4136 h 7804"/>
              <a:gd name="T36" fmla="*/ 910 w 7804"/>
              <a:gd name="T37" fmla="*/ 4766 h 7804"/>
              <a:gd name="T38" fmla="*/ 1190 w 7804"/>
              <a:gd name="T39" fmla="*/ 5100 h 7804"/>
              <a:gd name="T40" fmla="*/ 978 w 7804"/>
              <a:gd name="T41" fmla="*/ 5604 h 7804"/>
              <a:gd name="T42" fmla="*/ 1308 w 7804"/>
              <a:gd name="T43" fmla="*/ 6826 h 7804"/>
              <a:gd name="T44" fmla="*/ 2200 w 7804"/>
              <a:gd name="T45" fmla="*/ 6826 h 7804"/>
              <a:gd name="T46" fmla="*/ 2550 w 7804"/>
              <a:gd name="T47" fmla="*/ 6582 h 7804"/>
              <a:gd name="T48" fmla="*/ 2831 w 7804"/>
              <a:gd name="T49" fmla="*/ 6667 h 7804"/>
              <a:gd name="T50" fmla="*/ 3038 w 7804"/>
              <a:gd name="T51" fmla="*/ 7173 h 7804"/>
              <a:gd name="T52" fmla="*/ 4136 w 7804"/>
              <a:gd name="T53" fmla="*/ 7804 h 7804"/>
              <a:gd name="T54" fmla="*/ 4766 w 7804"/>
              <a:gd name="T55" fmla="*/ 6894 h 7804"/>
              <a:gd name="T56" fmla="*/ 5100 w 7804"/>
              <a:gd name="T57" fmla="*/ 6614 h 7804"/>
              <a:gd name="T58" fmla="*/ 5406 w 7804"/>
              <a:gd name="T59" fmla="*/ 6629 h 7804"/>
              <a:gd name="T60" fmla="*/ 6050 w 7804"/>
              <a:gd name="T61" fmla="*/ 7011 h 7804"/>
              <a:gd name="T62" fmla="*/ 6647 w 7804"/>
              <a:gd name="T63" fmla="*/ 6675 h 7804"/>
              <a:gd name="T64" fmla="*/ 6826 w 7804"/>
              <a:gd name="T65" fmla="*/ 6496 h 7804"/>
              <a:gd name="T66" fmla="*/ 6629 w 7804"/>
              <a:gd name="T67" fmla="*/ 5406 h 7804"/>
              <a:gd name="T68" fmla="*/ 6667 w 7804"/>
              <a:gd name="T69" fmla="*/ 4972 h 7804"/>
              <a:gd name="T70" fmla="*/ 7173 w 7804"/>
              <a:gd name="T71" fmla="*/ 4766 h 7804"/>
              <a:gd name="T72" fmla="*/ 7804 w 7804"/>
              <a:gd name="T73" fmla="*/ 3668 h 7804"/>
              <a:gd name="T74" fmla="*/ 5608 w 7804"/>
              <a:gd name="T75" fmla="*/ 3902 h 7804"/>
              <a:gd name="T76" fmla="*/ 2196 w 7804"/>
              <a:gd name="T77" fmla="*/ 3902 h 7804"/>
              <a:gd name="T78" fmla="*/ 5608 w 7804"/>
              <a:gd name="T79" fmla="*/ 3902 h 7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804" h="7804">
                <a:moveTo>
                  <a:pt x="7173" y="3038"/>
                </a:moveTo>
                <a:lnTo>
                  <a:pt x="6894" y="3038"/>
                </a:lnTo>
                <a:cubicBezTo>
                  <a:pt x="6824" y="3038"/>
                  <a:pt x="6714" y="2953"/>
                  <a:pt x="6667" y="2831"/>
                </a:cubicBezTo>
                <a:cubicBezTo>
                  <a:pt x="6650" y="2789"/>
                  <a:pt x="6632" y="2746"/>
                  <a:pt x="6614" y="2704"/>
                </a:cubicBezTo>
                <a:cubicBezTo>
                  <a:pt x="6561" y="2585"/>
                  <a:pt x="6579" y="2447"/>
                  <a:pt x="6629" y="2398"/>
                </a:cubicBezTo>
                <a:lnTo>
                  <a:pt x="6826" y="2200"/>
                </a:lnTo>
                <a:cubicBezTo>
                  <a:pt x="7072" y="1954"/>
                  <a:pt x="7072" y="1554"/>
                  <a:pt x="6826" y="1308"/>
                </a:cubicBezTo>
                <a:lnTo>
                  <a:pt x="6496" y="978"/>
                </a:lnTo>
                <a:cubicBezTo>
                  <a:pt x="6377" y="859"/>
                  <a:pt x="6218" y="793"/>
                  <a:pt x="6050" y="793"/>
                </a:cubicBezTo>
                <a:cubicBezTo>
                  <a:pt x="5882" y="793"/>
                  <a:pt x="5723" y="859"/>
                  <a:pt x="5604" y="978"/>
                </a:cubicBezTo>
                <a:lnTo>
                  <a:pt x="5406" y="1176"/>
                </a:lnTo>
                <a:cubicBezTo>
                  <a:pt x="5378" y="1204"/>
                  <a:pt x="5319" y="1222"/>
                  <a:pt x="5254" y="1222"/>
                </a:cubicBezTo>
                <a:cubicBezTo>
                  <a:pt x="5201" y="1222"/>
                  <a:pt x="5147" y="1211"/>
                  <a:pt x="5100" y="1190"/>
                </a:cubicBezTo>
                <a:cubicBezTo>
                  <a:pt x="5058" y="1172"/>
                  <a:pt x="5015" y="1154"/>
                  <a:pt x="4973" y="1137"/>
                </a:cubicBezTo>
                <a:cubicBezTo>
                  <a:pt x="4851" y="1090"/>
                  <a:pt x="4766" y="980"/>
                  <a:pt x="4766" y="910"/>
                </a:cubicBezTo>
                <a:lnTo>
                  <a:pt x="4766" y="631"/>
                </a:lnTo>
                <a:cubicBezTo>
                  <a:pt x="4766" y="283"/>
                  <a:pt x="4483" y="0"/>
                  <a:pt x="4136" y="0"/>
                </a:cubicBezTo>
                <a:lnTo>
                  <a:pt x="3668" y="0"/>
                </a:lnTo>
                <a:cubicBezTo>
                  <a:pt x="3321" y="0"/>
                  <a:pt x="3038" y="283"/>
                  <a:pt x="3038" y="631"/>
                </a:cubicBezTo>
                <a:lnTo>
                  <a:pt x="3038" y="910"/>
                </a:lnTo>
                <a:cubicBezTo>
                  <a:pt x="3038" y="980"/>
                  <a:pt x="2953" y="1090"/>
                  <a:pt x="2831" y="1137"/>
                </a:cubicBezTo>
                <a:cubicBezTo>
                  <a:pt x="2789" y="1154"/>
                  <a:pt x="2746" y="1172"/>
                  <a:pt x="2704" y="1190"/>
                </a:cubicBezTo>
                <a:cubicBezTo>
                  <a:pt x="2657" y="1211"/>
                  <a:pt x="2603" y="1222"/>
                  <a:pt x="2550" y="1222"/>
                </a:cubicBezTo>
                <a:cubicBezTo>
                  <a:pt x="2485" y="1222"/>
                  <a:pt x="2426" y="1204"/>
                  <a:pt x="2398" y="1175"/>
                </a:cubicBezTo>
                <a:lnTo>
                  <a:pt x="2200" y="978"/>
                </a:lnTo>
                <a:cubicBezTo>
                  <a:pt x="2081" y="859"/>
                  <a:pt x="1922" y="793"/>
                  <a:pt x="1754" y="793"/>
                </a:cubicBezTo>
                <a:cubicBezTo>
                  <a:pt x="1585" y="793"/>
                  <a:pt x="1427" y="859"/>
                  <a:pt x="1308" y="978"/>
                </a:cubicBezTo>
                <a:lnTo>
                  <a:pt x="978" y="1308"/>
                </a:lnTo>
                <a:cubicBezTo>
                  <a:pt x="732" y="1554"/>
                  <a:pt x="732" y="1954"/>
                  <a:pt x="978" y="2200"/>
                </a:cubicBezTo>
                <a:lnTo>
                  <a:pt x="1175" y="2398"/>
                </a:lnTo>
                <a:cubicBezTo>
                  <a:pt x="1225" y="2447"/>
                  <a:pt x="1243" y="2585"/>
                  <a:pt x="1190" y="2704"/>
                </a:cubicBezTo>
                <a:cubicBezTo>
                  <a:pt x="1172" y="2746"/>
                  <a:pt x="1154" y="2789"/>
                  <a:pt x="1137" y="2831"/>
                </a:cubicBezTo>
                <a:cubicBezTo>
                  <a:pt x="1090" y="2953"/>
                  <a:pt x="980" y="3038"/>
                  <a:pt x="910" y="3038"/>
                </a:cubicBezTo>
                <a:lnTo>
                  <a:pt x="631" y="3038"/>
                </a:lnTo>
                <a:cubicBezTo>
                  <a:pt x="283" y="3038"/>
                  <a:pt x="0" y="3321"/>
                  <a:pt x="0" y="3668"/>
                </a:cubicBezTo>
                <a:lnTo>
                  <a:pt x="0" y="4136"/>
                </a:lnTo>
                <a:cubicBezTo>
                  <a:pt x="0" y="4483"/>
                  <a:pt x="283" y="4766"/>
                  <a:pt x="631" y="4766"/>
                </a:cubicBezTo>
                <a:lnTo>
                  <a:pt x="910" y="4766"/>
                </a:lnTo>
                <a:cubicBezTo>
                  <a:pt x="980" y="4766"/>
                  <a:pt x="1090" y="4851"/>
                  <a:pt x="1137" y="4972"/>
                </a:cubicBezTo>
                <a:cubicBezTo>
                  <a:pt x="1154" y="5015"/>
                  <a:pt x="1172" y="5058"/>
                  <a:pt x="1190" y="5100"/>
                </a:cubicBezTo>
                <a:cubicBezTo>
                  <a:pt x="1243" y="5219"/>
                  <a:pt x="1225" y="5357"/>
                  <a:pt x="1175" y="5406"/>
                </a:cubicBezTo>
                <a:lnTo>
                  <a:pt x="978" y="5604"/>
                </a:lnTo>
                <a:cubicBezTo>
                  <a:pt x="732" y="5850"/>
                  <a:pt x="732" y="6250"/>
                  <a:pt x="978" y="6496"/>
                </a:cubicBezTo>
                <a:lnTo>
                  <a:pt x="1308" y="6826"/>
                </a:lnTo>
                <a:cubicBezTo>
                  <a:pt x="1427" y="6945"/>
                  <a:pt x="1586" y="7011"/>
                  <a:pt x="1754" y="7011"/>
                </a:cubicBezTo>
                <a:cubicBezTo>
                  <a:pt x="1922" y="7011"/>
                  <a:pt x="2081" y="6945"/>
                  <a:pt x="2200" y="6826"/>
                </a:cubicBezTo>
                <a:lnTo>
                  <a:pt x="2398" y="6628"/>
                </a:lnTo>
                <a:cubicBezTo>
                  <a:pt x="2427" y="6599"/>
                  <a:pt x="2484" y="6582"/>
                  <a:pt x="2550" y="6582"/>
                </a:cubicBezTo>
                <a:cubicBezTo>
                  <a:pt x="2602" y="6582"/>
                  <a:pt x="2657" y="6593"/>
                  <a:pt x="2704" y="6614"/>
                </a:cubicBezTo>
                <a:cubicBezTo>
                  <a:pt x="2745" y="6632"/>
                  <a:pt x="2788" y="6650"/>
                  <a:pt x="2831" y="6667"/>
                </a:cubicBezTo>
                <a:cubicBezTo>
                  <a:pt x="2953" y="6714"/>
                  <a:pt x="3038" y="6824"/>
                  <a:pt x="3038" y="6894"/>
                </a:cubicBezTo>
                <a:lnTo>
                  <a:pt x="3038" y="7173"/>
                </a:lnTo>
                <a:cubicBezTo>
                  <a:pt x="3038" y="7521"/>
                  <a:pt x="3321" y="7804"/>
                  <a:pt x="3668" y="7804"/>
                </a:cubicBezTo>
                <a:lnTo>
                  <a:pt x="4136" y="7804"/>
                </a:lnTo>
                <a:cubicBezTo>
                  <a:pt x="4483" y="7804"/>
                  <a:pt x="4766" y="7521"/>
                  <a:pt x="4766" y="7173"/>
                </a:cubicBezTo>
                <a:lnTo>
                  <a:pt x="4766" y="6894"/>
                </a:lnTo>
                <a:cubicBezTo>
                  <a:pt x="4766" y="6824"/>
                  <a:pt x="4851" y="6714"/>
                  <a:pt x="4972" y="6667"/>
                </a:cubicBezTo>
                <a:cubicBezTo>
                  <a:pt x="5015" y="6650"/>
                  <a:pt x="5058" y="6632"/>
                  <a:pt x="5100" y="6614"/>
                </a:cubicBezTo>
                <a:cubicBezTo>
                  <a:pt x="5146" y="6593"/>
                  <a:pt x="5201" y="6582"/>
                  <a:pt x="5254" y="6582"/>
                </a:cubicBezTo>
                <a:cubicBezTo>
                  <a:pt x="5319" y="6582"/>
                  <a:pt x="5377" y="6600"/>
                  <a:pt x="5406" y="6629"/>
                </a:cubicBezTo>
                <a:lnTo>
                  <a:pt x="5604" y="6826"/>
                </a:lnTo>
                <a:cubicBezTo>
                  <a:pt x="5723" y="6945"/>
                  <a:pt x="5882" y="7011"/>
                  <a:pt x="6050" y="7011"/>
                </a:cubicBezTo>
                <a:cubicBezTo>
                  <a:pt x="6068" y="7011"/>
                  <a:pt x="6087" y="7010"/>
                  <a:pt x="6105" y="7009"/>
                </a:cubicBezTo>
                <a:cubicBezTo>
                  <a:pt x="6335" y="6989"/>
                  <a:pt x="6538" y="6785"/>
                  <a:pt x="6647" y="6675"/>
                </a:cubicBezTo>
                <a:lnTo>
                  <a:pt x="6661" y="6661"/>
                </a:lnTo>
                <a:lnTo>
                  <a:pt x="6826" y="6496"/>
                </a:lnTo>
                <a:cubicBezTo>
                  <a:pt x="7072" y="6250"/>
                  <a:pt x="7072" y="5850"/>
                  <a:pt x="6826" y="5604"/>
                </a:cubicBezTo>
                <a:lnTo>
                  <a:pt x="6629" y="5406"/>
                </a:lnTo>
                <a:cubicBezTo>
                  <a:pt x="6579" y="5357"/>
                  <a:pt x="6561" y="5219"/>
                  <a:pt x="6614" y="5100"/>
                </a:cubicBezTo>
                <a:cubicBezTo>
                  <a:pt x="6632" y="5058"/>
                  <a:pt x="6650" y="5015"/>
                  <a:pt x="6667" y="4972"/>
                </a:cubicBezTo>
                <a:cubicBezTo>
                  <a:pt x="6714" y="4851"/>
                  <a:pt x="6824" y="4766"/>
                  <a:pt x="6894" y="4766"/>
                </a:cubicBezTo>
                <a:lnTo>
                  <a:pt x="7173" y="4766"/>
                </a:lnTo>
                <a:cubicBezTo>
                  <a:pt x="7521" y="4766"/>
                  <a:pt x="7804" y="4483"/>
                  <a:pt x="7804" y="4135"/>
                </a:cubicBezTo>
                <a:lnTo>
                  <a:pt x="7804" y="3668"/>
                </a:lnTo>
                <a:cubicBezTo>
                  <a:pt x="7804" y="3321"/>
                  <a:pt x="7521" y="3038"/>
                  <a:pt x="7173" y="3038"/>
                </a:cubicBezTo>
                <a:close/>
                <a:moveTo>
                  <a:pt x="5608" y="3902"/>
                </a:moveTo>
                <a:cubicBezTo>
                  <a:pt x="5608" y="4843"/>
                  <a:pt x="4843" y="5608"/>
                  <a:pt x="3902" y="5608"/>
                </a:cubicBezTo>
                <a:cubicBezTo>
                  <a:pt x="2961" y="5608"/>
                  <a:pt x="2196" y="4843"/>
                  <a:pt x="2196" y="3902"/>
                </a:cubicBezTo>
                <a:cubicBezTo>
                  <a:pt x="2196" y="2961"/>
                  <a:pt x="2961" y="2196"/>
                  <a:pt x="3902" y="2196"/>
                </a:cubicBezTo>
                <a:cubicBezTo>
                  <a:pt x="4843" y="2196"/>
                  <a:pt x="5608" y="2961"/>
                  <a:pt x="5608" y="3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21">
            <a:extLst>
              <a:ext uri="{FF2B5EF4-FFF2-40B4-BE49-F238E27FC236}">
                <a16:creationId xmlns:a16="http://schemas.microsoft.com/office/drawing/2014/main" id="{F8C8568C-6093-4866-B164-6316ED4E216A}"/>
              </a:ext>
            </a:extLst>
          </p:cNvPr>
          <p:cNvSpPr/>
          <p:nvPr/>
        </p:nvSpPr>
        <p:spPr>
          <a:xfrm>
            <a:off x="4834794" y="3162948"/>
            <a:ext cx="816706" cy="815374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22">
            <a:extLst>
              <a:ext uri="{FF2B5EF4-FFF2-40B4-BE49-F238E27FC236}">
                <a16:creationId xmlns:a16="http://schemas.microsoft.com/office/drawing/2014/main" id="{FFDA1B84-E6FC-4BFE-AB85-2BAE1FD5C3BB}"/>
              </a:ext>
            </a:extLst>
          </p:cNvPr>
          <p:cNvSpPr/>
          <p:nvPr/>
        </p:nvSpPr>
        <p:spPr>
          <a:xfrm>
            <a:off x="7139850" y="4058676"/>
            <a:ext cx="774250" cy="715010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64C870-EF03-404A-8A05-50757D5ED02C}"/>
              </a:ext>
            </a:extLst>
          </p:cNvPr>
          <p:cNvGrpSpPr/>
          <p:nvPr/>
        </p:nvGrpSpPr>
        <p:grpSpPr>
          <a:xfrm>
            <a:off x="8605113" y="2346947"/>
            <a:ext cx="2207514" cy="987621"/>
            <a:chOff x="2096161" y="2352404"/>
            <a:chExt cx="2535171" cy="98762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F419EBB-9509-4EBF-98BE-77E54E078D9B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372904-48A8-46DC-BD1C-32372EA32866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073858F-5344-4BC4-83E8-40F85E4E87AA}"/>
              </a:ext>
            </a:extLst>
          </p:cNvPr>
          <p:cNvGrpSpPr/>
          <p:nvPr/>
        </p:nvGrpSpPr>
        <p:grpSpPr>
          <a:xfrm>
            <a:off x="5013824" y="5181522"/>
            <a:ext cx="2207514" cy="987621"/>
            <a:chOff x="2096161" y="2352404"/>
            <a:chExt cx="2535171" cy="98762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5632DA-5CE8-497A-A432-FCF41BF0DBEA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588BEAB-EDE2-4F7A-A9DB-CD189BBF6973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A2D530-DDF2-4CE5-B7E4-A30F9A7DF466}"/>
              </a:ext>
            </a:extLst>
          </p:cNvPr>
          <p:cNvGrpSpPr/>
          <p:nvPr/>
        </p:nvGrpSpPr>
        <p:grpSpPr>
          <a:xfrm>
            <a:off x="1379373" y="2302365"/>
            <a:ext cx="2207514" cy="987621"/>
            <a:chOff x="2096161" y="2352404"/>
            <a:chExt cx="2535171" cy="98762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C6DDEAB-AE25-49A8-87BA-E1BDED8DA4FD}"/>
                </a:ext>
              </a:extLst>
            </p:cNvPr>
            <p:cNvSpPr txBox="1"/>
            <p:nvPr/>
          </p:nvSpPr>
          <p:spPr>
            <a:xfrm>
              <a:off x="2588337" y="2352404"/>
              <a:ext cx="1550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619353-D882-48A3-BC1C-5A06D9FBD619}"/>
                </a:ext>
              </a:extLst>
            </p:cNvPr>
            <p:cNvSpPr txBox="1"/>
            <p:nvPr/>
          </p:nvSpPr>
          <p:spPr>
            <a:xfrm>
              <a:off x="2096161" y="2786027"/>
              <a:ext cx="2535171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</a:t>
              </a:r>
            </a:p>
          </p:txBody>
        </p:sp>
      </p:grp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14DEF56-0D16-428B-87B6-3B8DB09A1C2A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D74F86-EF17-4FAD-8A49-643A187E7D0A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6AD6958-7540-4847-B789-617B580C37D5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营销概述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8A7ED94-50BD-4216-BE30-2BA83534DAF4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2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2" grpId="0" animBg="1"/>
      <p:bldP spid="46" grpId="0" animBg="1"/>
      <p:bldP spid="47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60A706-2C15-4F08-8DF3-F3B085856B70}"/>
              </a:ext>
            </a:extLst>
          </p:cNvPr>
          <p:cNvSpPr/>
          <p:nvPr/>
        </p:nvSpPr>
        <p:spPr>
          <a:xfrm>
            <a:off x="1546942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1342D50A-086B-4856-AF5E-40C2D9344966}"/>
              </a:ext>
            </a:extLst>
          </p:cNvPr>
          <p:cNvSpPr/>
          <p:nvPr/>
        </p:nvSpPr>
        <p:spPr>
          <a:xfrm>
            <a:off x="4965264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B033A3DA-472A-4716-B0DC-F284326CDECA}"/>
              </a:ext>
            </a:extLst>
          </p:cNvPr>
          <p:cNvSpPr/>
          <p:nvPr/>
        </p:nvSpPr>
        <p:spPr>
          <a:xfrm>
            <a:off x="8383586" y="1989138"/>
            <a:ext cx="2261660" cy="2261660"/>
          </a:xfrm>
          <a:custGeom>
            <a:avLst/>
            <a:gdLst>
              <a:gd name="connsiteX0" fmla="*/ 1130830 w 2261660"/>
              <a:gd name="connsiteY0" fmla="*/ 0 h 2261660"/>
              <a:gd name="connsiteX1" fmla="*/ 2261660 w 2261660"/>
              <a:gd name="connsiteY1" fmla="*/ 1130830 h 2261660"/>
              <a:gd name="connsiteX2" fmla="*/ 1130830 w 2261660"/>
              <a:gd name="connsiteY2" fmla="*/ 2261660 h 2261660"/>
              <a:gd name="connsiteX3" fmla="*/ 0 w 2261660"/>
              <a:gd name="connsiteY3" fmla="*/ 1130830 h 2261660"/>
              <a:gd name="connsiteX4" fmla="*/ 1130830 w 2261660"/>
              <a:gd name="connsiteY4" fmla="*/ 0 h 22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660" h="2261660">
                <a:moveTo>
                  <a:pt x="1130830" y="0"/>
                </a:moveTo>
                <a:cubicBezTo>
                  <a:pt x="1755370" y="0"/>
                  <a:pt x="2261660" y="506290"/>
                  <a:pt x="2261660" y="1130830"/>
                </a:cubicBezTo>
                <a:cubicBezTo>
                  <a:pt x="2261660" y="1755370"/>
                  <a:pt x="1755370" y="2261660"/>
                  <a:pt x="1130830" y="2261660"/>
                </a:cubicBezTo>
                <a:cubicBezTo>
                  <a:pt x="506290" y="2261660"/>
                  <a:pt x="0" y="1755370"/>
                  <a:pt x="0" y="1130830"/>
                </a:cubicBezTo>
                <a:cubicBezTo>
                  <a:pt x="0" y="506290"/>
                  <a:pt x="506290" y="0"/>
                  <a:pt x="1130830" y="0"/>
                </a:cubicBez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F8F2BCB-C4FD-418A-9BFD-9043B9EAC541}"/>
              </a:ext>
            </a:extLst>
          </p:cNvPr>
          <p:cNvSpPr/>
          <p:nvPr/>
        </p:nvSpPr>
        <p:spPr>
          <a:xfrm flipV="1">
            <a:off x="1852271" y="4001847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07B670B8-7BD6-4331-901B-1F5713E85809}"/>
              </a:ext>
            </a:extLst>
          </p:cNvPr>
          <p:cNvSpPr/>
          <p:nvPr/>
        </p:nvSpPr>
        <p:spPr>
          <a:xfrm flipV="1">
            <a:off x="5270593" y="4001847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94457E78-589D-4154-96F9-EEEDC6969965}"/>
              </a:ext>
            </a:extLst>
          </p:cNvPr>
          <p:cNvSpPr/>
          <p:nvPr/>
        </p:nvSpPr>
        <p:spPr>
          <a:xfrm flipV="1">
            <a:off x="8688915" y="4001847"/>
            <a:ext cx="1651000" cy="875862"/>
          </a:xfrm>
          <a:prstGeom prst="triangle">
            <a:avLst/>
          </a:prstGeom>
          <a:solidFill>
            <a:srgbClr val="322C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31">
            <a:extLst>
              <a:ext uri="{FF2B5EF4-FFF2-40B4-BE49-F238E27FC236}">
                <a16:creationId xmlns:a16="http://schemas.microsoft.com/office/drawing/2014/main" id="{F4CDF8B4-9B69-4857-9F10-31D64AA1D185}"/>
              </a:ext>
            </a:extLst>
          </p:cNvPr>
          <p:cNvSpPr/>
          <p:nvPr/>
        </p:nvSpPr>
        <p:spPr>
          <a:xfrm>
            <a:off x="2458696" y="4150908"/>
            <a:ext cx="438150" cy="335152"/>
          </a:xfrm>
          <a:custGeom>
            <a:avLst/>
            <a:gdLst>
              <a:gd name="connsiteX0" fmla="*/ 361794 w 551492"/>
              <a:gd name="connsiteY0" fmla="*/ 308363 h 421851"/>
              <a:gd name="connsiteX1" fmla="*/ 530845 w 551492"/>
              <a:gd name="connsiteY1" fmla="*/ 308363 h 421851"/>
              <a:gd name="connsiteX2" fmla="*/ 551492 w 551492"/>
              <a:gd name="connsiteY2" fmla="*/ 329044 h 421851"/>
              <a:gd name="connsiteX3" fmla="*/ 551492 w 551492"/>
              <a:gd name="connsiteY3" fmla="*/ 362650 h 421851"/>
              <a:gd name="connsiteX4" fmla="*/ 530845 w 551492"/>
              <a:gd name="connsiteY4" fmla="*/ 383331 h 421851"/>
              <a:gd name="connsiteX5" fmla="*/ 378570 w 551492"/>
              <a:gd name="connsiteY5" fmla="*/ 383331 h 421851"/>
              <a:gd name="connsiteX6" fmla="*/ 378570 w 551492"/>
              <a:gd name="connsiteY6" fmla="*/ 369113 h 421851"/>
              <a:gd name="connsiteX7" fmla="*/ 361794 w 551492"/>
              <a:gd name="connsiteY7" fmla="*/ 308363 h 421851"/>
              <a:gd name="connsiteX8" fmla="*/ 313904 w 551492"/>
              <a:gd name="connsiteY8" fmla="*/ 172924 h 421851"/>
              <a:gd name="connsiteX9" fmla="*/ 530832 w 551492"/>
              <a:gd name="connsiteY9" fmla="*/ 172924 h 421851"/>
              <a:gd name="connsiteX10" fmla="*/ 551492 w 551492"/>
              <a:gd name="connsiteY10" fmla="*/ 193548 h 421851"/>
              <a:gd name="connsiteX11" fmla="*/ 551492 w 551492"/>
              <a:gd name="connsiteY11" fmla="*/ 225772 h 421851"/>
              <a:gd name="connsiteX12" fmla="*/ 530832 w 551492"/>
              <a:gd name="connsiteY12" fmla="*/ 247685 h 421851"/>
              <a:gd name="connsiteX13" fmla="*/ 271293 w 551492"/>
              <a:gd name="connsiteY13" fmla="*/ 247685 h 421851"/>
              <a:gd name="connsiteX14" fmla="*/ 271293 w 551492"/>
              <a:gd name="connsiteY14" fmla="*/ 227061 h 421851"/>
              <a:gd name="connsiteX15" fmla="*/ 272584 w 551492"/>
              <a:gd name="connsiteY15" fmla="*/ 224483 h 421851"/>
              <a:gd name="connsiteX16" fmla="*/ 313904 w 551492"/>
              <a:gd name="connsiteY16" fmla="*/ 172924 h 421851"/>
              <a:gd name="connsiteX17" fmla="*/ 281648 w 551492"/>
              <a:gd name="connsiteY17" fmla="*/ 36241 h 421851"/>
              <a:gd name="connsiteX18" fmla="*/ 530834 w 551492"/>
              <a:gd name="connsiteY18" fmla="*/ 36241 h 421851"/>
              <a:gd name="connsiteX19" fmla="*/ 551492 w 551492"/>
              <a:gd name="connsiteY19" fmla="*/ 58154 h 421851"/>
              <a:gd name="connsiteX20" fmla="*/ 551492 w 551492"/>
              <a:gd name="connsiteY20" fmla="*/ 90378 h 421851"/>
              <a:gd name="connsiteX21" fmla="*/ 530834 w 551492"/>
              <a:gd name="connsiteY21" fmla="*/ 111002 h 421851"/>
              <a:gd name="connsiteX22" fmla="*/ 308761 w 551492"/>
              <a:gd name="connsiteY22" fmla="*/ 111002 h 421851"/>
              <a:gd name="connsiteX23" fmla="*/ 295850 w 551492"/>
              <a:gd name="connsiteY23" fmla="*/ 96823 h 421851"/>
              <a:gd name="connsiteX24" fmla="*/ 281648 w 551492"/>
              <a:gd name="connsiteY24" fmla="*/ 36241 h 421851"/>
              <a:gd name="connsiteX25" fmla="*/ 176987 w 551492"/>
              <a:gd name="connsiteY25" fmla="*/ 0 h 421851"/>
              <a:gd name="connsiteX26" fmla="*/ 271294 w 551492"/>
              <a:gd name="connsiteY26" fmla="*/ 117396 h 421851"/>
              <a:gd name="connsiteX27" fmla="*/ 276461 w 551492"/>
              <a:gd name="connsiteY27" fmla="*/ 117396 h 421851"/>
              <a:gd name="connsiteX28" fmla="*/ 290672 w 551492"/>
              <a:gd name="connsiteY28" fmla="*/ 152228 h 421851"/>
              <a:gd name="connsiteX29" fmla="*/ 262251 w 551492"/>
              <a:gd name="connsiteY29" fmla="*/ 199960 h 421851"/>
              <a:gd name="connsiteX30" fmla="*/ 257083 w 551492"/>
              <a:gd name="connsiteY30" fmla="*/ 197380 h 421851"/>
              <a:gd name="connsiteX31" fmla="*/ 224786 w 551492"/>
              <a:gd name="connsiteY31" fmla="*/ 247692 h 421851"/>
              <a:gd name="connsiteX32" fmla="*/ 219619 w 551492"/>
              <a:gd name="connsiteY32" fmla="*/ 259303 h 421851"/>
              <a:gd name="connsiteX33" fmla="*/ 241581 w 551492"/>
              <a:gd name="connsiteY33" fmla="*/ 279944 h 421851"/>
              <a:gd name="connsiteX34" fmla="*/ 263543 w 551492"/>
              <a:gd name="connsiteY34" fmla="*/ 279944 h 421851"/>
              <a:gd name="connsiteX35" fmla="*/ 352682 w 551492"/>
              <a:gd name="connsiteY35" fmla="*/ 368958 h 421851"/>
              <a:gd name="connsiteX36" fmla="*/ 352682 w 551492"/>
              <a:gd name="connsiteY36" fmla="*/ 393470 h 421851"/>
              <a:gd name="connsiteX37" fmla="*/ 325553 w 551492"/>
              <a:gd name="connsiteY37" fmla="*/ 421851 h 421851"/>
              <a:gd name="connsiteX38" fmla="*/ 28421 w 551492"/>
              <a:gd name="connsiteY38" fmla="*/ 421851 h 421851"/>
              <a:gd name="connsiteX39" fmla="*/ 0 w 551492"/>
              <a:gd name="connsiteY39" fmla="*/ 393470 h 421851"/>
              <a:gd name="connsiteX40" fmla="*/ 0 w 551492"/>
              <a:gd name="connsiteY40" fmla="*/ 368958 h 421851"/>
              <a:gd name="connsiteX41" fmla="*/ 89139 w 551492"/>
              <a:gd name="connsiteY41" fmla="*/ 279944 h 421851"/>
              <a:gd name="connsiteX42" fmla="*/ 112393 w 551492"/>
              <a:gd name="connsiteY42" fmla="*/ 279944 h 421851"/>
              <a:gd name="connsiteX43" fmla="*/ 133063 w 551492"/>
              <a:gd name="connsiteY43" fmla="*/ 259303 h 421851"/>
              <a:gd name="connsiteX44" fmla="*/ 127896 w 551492"/>
              <a:gd name="connsiteY44" fmla="*/ 247692 h 421851"/>
              <a:gd name="connsiteX45" fmla="*/ 95599 w 551492"/>
              <a:gd name="connsiteY45" fmla="*/ 198670 h 421851"/>
              <a:gd name="connsiteX46" fmla="*/ 91723 w 551492"/>
              <a:gd name="connsiteY46" fmla="*/ 199960 h 421851"/>
              <a:gd name="connsiteX47" fmla="*/ 63302 w 551492"/>
              <a:gd name="connsiteY47" fmla="*/ 152228 h 421851"/>
              <a:gd name="connsiteX48" fmla="*/ 78804 w 551492"/>
              <a:gd name="connsiteY48" fmla="*/ 117396 h 421851"/>
              <a:gd name="connsiteX49" fmla="*/ 81388 w 551492"/>
              <a:gd name="connsiteY49" fmla="*/ 117396 h 421851"/>
              <a:gd name="connsiteX50" fmla="*/ 176987 w 551492"/>
              <a:gd name="connsiteY50" fmla="*/ 0 h 42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51492" h="421851">
                <a:moveTo>
                  <a:pt x="361794" y="308363"/>
                </a:moveTo>
                <a:lnTo>
                  <a:pt x="530845" y="308363"/>
                </a:lnTo>
                <a:cubicBezTo>
                  <a:pt x="541168" y="308363"/>
                  <a:pt x="551492" y="317411"/>
                  <a:pt x="551492" y="329044"/>
                </a:cubicBezTo>
                <a:lnTo>
                  <a:pt x="551492" y="362650"/>
                </a:lnTo>
                <a:cubicBezTo>
                  <a:pt x="551492" y="374283"/>
                  <a:pt x="541168" y="383331"/>
                  <a:pt x="530845" y="383331"/>
                </a:cubicBezTo>
                <a:lnTo>
                  <a:pt x="378570" y="383331"/>
                </a:lnTo>
                <a:lnTo>
                  <a:pt x="378570" y="369113"/>
                </a:lnTo>
                <a:cubicBezTo>
                  <a:pt x="378570" y="347140"/>
                  <a:pt x="372118" y="326459"/>
                  <a:pt x="361794" y="308363"/>
                </a:cubicBezTo>
                <a:close/>
                <a:moveTo>
                  <a:pt x="313904" y="172924"/>
                </a:moveTo>
                <a:lnTo>
                  <a:pt x="530832" y="172924"/>
                </a:lnTo>
                <a:cubicBezTo>
                  <a:pt x="541162" y="172924"/>
                  <a:pt x="551492" y="181947"/>
                  <a:pt x="551492" y="193548"/>
                </a:cubicBezTo>
                <a:lnTo>
                  <a:pt x="551492" y="225772"/>
                </a:lnTo>
                <a:cubicBezTo>
                  <a:pt x="551492" y="237373"/>
                  <a:pt x="541162" y="247685"/>
                  <a:pt x="530832" y="247685"/>
                </a:cubicBezTo>
                <a:lnTo>
                  <a:pt x="271293" y="247685"/>
                </a:lnTo>
                <a:lnTo>
                  <a:pt x="271293" y="227061"/>
                </a:lnTo>
                <a:cubicBezTo>
                  <a:pt x="271293" y="225772"/>
                  <a:pt x="272584" y="225772"/>
                  <a:pt x="272584" y="224483"/>
                </a:cubicBezTo>
                <a:cubicBezTo>
                  <a:pt x="293244" y="218038"/>
                  <a:pt x="307448" y="194837"/>
                  <a:pt x="313904" y="172924"/>
                </a:cubicBezTo>
                <a:close/>
                <a:moveTo>
                  <a:pt x="281648" y="36241"/>
                </a:moveTo>
                <a:lnTo>
                  <a:pt x="530834" y="36241"/>
                </a:lnTo>
                <a:cubicBezTo>
                  <a:pt x="541163" y="36241"/>
                  <a:pt x="551492" y="46553"/>
                  <a:pt x="551492" y="58154"/>
                </a:cubicBezTo>
                <a:lnTo>
                  <a:pt x="551492" y="90378"/>
                </a:lnTo>
                <a:cubicBezTo>
                  <a:pt x="551492" y="101979"/>
                  <a:pt x="541163" y="111002"/>
                  <a:pt x="530834" y="111002"/>
                </a:cubicBezTo>
                <a:lnTo>
                  <a:pt x="308761" y="111002"/>
                </a:lnTo>
                <a:cubicBezTo>
                  <a:pt x="304888" y="104557"/>
                  <a:pt x="301015" y="99401"/>
                  <a:pt x="295850" y="96823"/>
                </a:cubicBezTo>
                <a:cubicBezTo>
                  <a:pt x="293268" y="72333"/>
                  <a:pt x="288104" y="52998"/>
                  <a:pt x="281648" y="36241"/>
                </a:cubicBezTo>
                <a:close/>
                <a:moveTo>
                  <a:pt x="176987" y="0"/>
                </a:moveTo>
                <a:cubicBezTo>
                  <a:pt x="257083" y="0"/>
                  <a:pt x="270002" y="64503"/>
                  <a:pt x="271294" y="117396"/>
                </a:cubicBezTo>
                <a:cubicBezTo>
                  <a:pt x="272586" y="117396"/>
                  <a:pt x="273878" y="117396"/>
                  <a:pt x="276461" y="117396"/>
                </a:cubicBezTo>
                <a:cubicBezTo>
                  <a:pt x="289380" y="117396"/>
                  <a:pt x="290672" y="132877"/>
                  <a:pt x="290672" y="152228"/>
                </a:cubicBezTo>
                <a:cubicBezTo>
                  <a:pt x="290672" y="171579"/>
                  <a:pt x="275169" y="199960"/>
                  <a:pt x="262251" y="199960"/>
                </a:cubicBezTo>
                <a:cubicBezTo>
                  <a:pt x="260959" y="199960"/>
                  <a:pt x="258375" y="198670"/>
                  <a:pt x="257083" y="197380"/>
                </a:cubicBezTo>
                <a:cubicBezTo>
                  <a:pt x="249332" y="216731"/>
                  <a:pt x="237705" y="233502"/>
                  <a:pt x="224786" y="247692"/>
                </a:cubicBezTo>
                <a:cubicBezTo>
                  <a:pt x="220911" y="250272"/>
                  <a:pt x="219619" y="254143"/>
                  <a:pt x="219619" y="259303"/>
                </a:cubicBezTo>
                <a:cubicBezTo>
                  <a:pt x="219619" y="270913"/>
                  <a:pt x="228662" y="279944"/>
                  <a:pt x="241581" y="279944"/>
                </a:cubicBezTo>
                <a:lnTo>
                  <a:pt x="263543" y="279944"/>
                </a:lnTo>
                <a:cubicBezTo>
                  <a:pt x="312634" y="279944"/>
                  <a:pt x="352682" y="319936"/>
                  <a:pt x="352682" y="368958"/>
                </a:cubicBezTo>
                <a:lnTo>
                  <a:pt x="352682" y="393470"/>
                </a:lnTo>
                <a:cubicBezTo>
                  <a:pt x="352682" y="408950"/>
                  <a:pt x="341055" y="421851"/>
                  <a:pt x="325553" y="421851"/>
                </a:cubicBezTo>
                <a:lnTo>
                  <a:pt x="28421" y="421851"/>
                </a:lnTo>
                <a:cubicBezTo>
                  <a:pt x="12919" y="421851"/>
                  <a:pt x="0" y="408950"/>
                  <a:pt x="0" y="393470"/>
                </a:cubicBezTo>
                <a:lnTo>
                  <a:pt x="0" y="368958"/>
                </a:lnTo>
                <a:cubicBezTo>
                  <a:pt x="0" y="319936"/>
                  <a:pt x="40048" y="279944"/>
                  <a:pt x="89139" y="279944"/>
                </a:cubicBezTo>
                <a:lnTo>
                  <a:pt x="112393" y="279944"/>
                </a:lnTo>
                <a:cubicBezTo>
                  <a:pt x="124020" y="279944"/>
                  <a:pt x="133063" y="270913"/>
                  <a:pt x="133063" y="259303"/>
                </a:cubicBezTo>
                <a:cubicBezTo>
                  <a:pt x="133063" y="254143"/>
                  <a:pt x="131771" y="250272"/>
                  <a:pt x="127896" y="247692"/>
                </a:cubicBezTo>
                <a:cubicBezTo>
                  <a:pt x="114977" y="234792"/>
                  <a:pt x="104642" y="216731"/>
                  <a:pt x="95599" y="198670"/>
                </a:cubicBezTo>
                <a:cubicBezTo>
                  <a:pt x="94307" y="199960"/>
                  <a:pt x="93015" y="199960"/>
                  <a:pt x="91723" y="199960"/>
                </a:cubicBezTo>
                <a:cubicBezTo>
                  <a:pt x="78804" y="199960"/>
                  <a:pt x="63302" y="171579"/>
                  <a:pt x="63302" y="152228"/>
                </a:cubicBezTo>
                <a:cubicBezTo>
                  <a:pt x="63302" y="132877"/>
                  <a:pt x="65886" y="117396"/>
                  <a:pt x="78804" y="117396"/>
                </a:cubicBezTo>
                <a:cubicBezTo>
                  <a:pt x="80096" y="117396"/>
                  <a:pt x="80096" y="117396"/>
                  <a:pt x="81388" y="117396"/>
                </a:cubicBezTo>
                <a:cubicBezTo>
                  <a:pt x="82680" y="64503"/>
                  <a:pt x="93015" y="0"/>
                  <a:pt x="176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2">
            <a:extLst>
              <a:ext uri="{FF2B5EF4-FFF2-40B4-BE49-F238E27FC236}">
                <a16:creationId xmlns:a16="http://schemas.microsoft.com/office/drawing/2014/main" id="{A4D2E086-74C6-4D8E-9E8A-C014D8F97CB7}"/>
              </a:ext>
            </a:extLst>
          </p:cNvPr>
          <p:cNvSpPr/>
          <p:nvPr/>
        </p:nvSpPr>
        <p:spPr>
          <a:xfrm>
            <a:off x="5906998" y="4099409"/>
            <a:ext cx="378005" cy="438150"/>
          </a:xfrm>
          <a:custGeom>
            <a:avLst/>
            <a:gdLst>
              <a:gd name="T0" fmla="*/ 4020 w 4254"/>
              <a:gd name="T1" fmla="*/ 2522 h 4938"/>
              <a:gd name="T2" fmla="*/ 3734 w 4254"/>
              <a:gd name="T3" fmla="*/ 2363 h 4938"/>
              <a:gd name="T4" fmla="*/ 3734 w 4254"/>
              <a:gd name="T5" fmla="*/ 983 h 4938"/>
              <a:gd name="T6" fmla="*/ 3676 w 4254"/>
              <a:gd name="T7" fmla="*/ 843 h 4938"/>
              <a:gd name="T8" fmla="*/ 2891 w 4254"/>
              <a:gd name="T9" fmla="*/ 58 h 4938"/>
              <a:gd name="T10" fmla="*/ 2751 w 4254"/>
              <a:gd name="T11" fmla="*/ 0 h 4938"/>
              <a:gd name="T12" fmla="*/ 389 w 4254"/>
              <a:gd name="T13" fmla="*/ 0 h 4938"/>
              <a:gd name="T14" fmla="*/ 0 w 4254"/>
              <a:gd name="T15" fmla="*/ 388 h 4938"/>
              <a:gd name="T16" fmla="*/ 0 w 4254"/>
              <a:gd name="T17" fmla="*/ 4549 h 4938"/>
              <a:gd name="T18" fmla="*/ 389 w 4254"/>
              <a:gd name="T19" fmla="*/ 4938 h 4938"/>
              <a:gd name="T20" fmla="*/ 3346 w 4254"/>
              <a:gd name="T21" fmla="*/ 4938 h 4938"/>
              <a:gd name="T22" fmla="*/ 3734 w 4254"/>
              <a:gd name="T23" fmla="*/ 4549 h 4938"/>
              <a:gd name="T24" fmla="*/ 3734 w 4254"/>
              <a:gd name="T25" fmla="*/ 3657 h 4938"/>
              <a:gd name="T26" fmla="*/ 4020 w 4254"/>
              <a:gd name="T27" fmla="*/ 3371 h 4938"/>
              <a:gd name="T28" fmla="*/ 4020 w 4254"/>
              <a:gd name="T29" fmla="*/ 2522 h 4938"/>
              <a:gd name="T30" fmla="*/ 422 w 4254"/>
              <a:gd name="T31" fmla="*/ 4505 h 4938"/>
              <a:gd name="T32" fmla="*/ 422 w 4254"/>
              <a:gd name="T33" fmla="*/ 432 h 4938"/>
              <a:gd name="T34" fmla="*/ 2476 w 4254"/>
              <a:gd name="T35" fmla="*/ 432 h 4938"/>
              <a:gd name="T36" fmla="*/ 2476 w 4254"/>
              <a:gd name="T37" fmla="*/ 1013 h 4938"/>
              <a:gd name="T38" fmla="*/ 2731 w 4254"/>
              <a:gd name="T39" fmla="*/ 1268 h 4938"/>
              <a:gd name="T40" fmla="*/ 3312 w 4254"/>
              <a:gd name="T41" fmla="*/ 1268 h 4938"/>
              <a:gd name="T42" fmla="*/ 3312 w 4254"/>
              <a:gd name="T43" fmla="*/ 2417 h 4938"/>
              <a:gd name="T44" fmla="*/ 3171 w 4254"/>
              <a:gd name="T45" fmla="*/ 2522 h 4938"/>
              <a:gd name="T46" fmla="*/ 2627 w 4254"/>
              <a:gd name="T47" fmla="*/ 3066 h 4938"/>
              <a:gd name="T48" fmla="*/ 2480 w 4254"/>
              <a:gd name="T49" fmla="*/ 2919 h 4938"/>
              <a:gd name="T50" fmla="*/ 2056 w 4254"/>
              <a:gd name="T51" fmla="*/ 2743 h 4938"/>
              <a:gd name="T52" fmla="*/ 1631 w 4254"/>
              <a:gd name="T53" fmla="*/ 2919 h 4938"/>
              <a:gd name="T54" fmla="*/ 1631 w 4254"/>
              <a:gd name="T55" fmla="*/ 3767 h 4938"/>
              <a:gd name="T56" fmla="*/ 2203 w 4254"/>
              <a:gd name="T57" fmla="*/ 4339 h 4938"/>
              <a:gd name="T58" fmla="*/ 2523 w 4254"/>
              <a:gd name="T59" fmla="*/ 4505 h 4938"/>
              <a:gd name="T60" fmla="*/ 422 w 4254"/>
              <a:gd name="T61" fmla="*/ 4505 h 4938"/>
              <a:gd name="T62" fmla="*/ 3312 w 4254"/>
              <a:gd name="T63" fmla="*/ 4505 h 4938"/>
              <a:gd name="T64" fmla="*/ 2732 w 4254"/>
              <a:gd name="T65" fmla="*/ 4505 h 4938"/>
              <a:gd name="T66" fmla="*/ 3052 w 4254"/>
              <a:gd name="T67" fmla="*/ 4339 h 4938"/>
              <a:gd name="T68" fmla="*/ 3312 w 4254"/>
              <a:gd name="T69" fmla="*/ 4078 h 4938"/>
              <a:gd name="T70" fmla="*/ 3312 w 4254"/>
              <a:gd name="T71" fmla="*/ 4505 h 4938"/>
              <a:gd name="T72" fmla="*/ 3777 w 4254"/>
              <a:gd name="T73" fmla="*/ 3135 h 4938"/>
              <a:gd name="T74" fmla="*/ 2809 w 4254"/>
              <a:gd name="T75" fmla="*/ 4103 h 4938"/>
              <a:gd name="T76" fmla="*/ 2620 w 4254"/>
              <a:gd name="T77" fmla="*/ 4181 h 4938"/>
              <a:gd name="T78" fmla="*/ 2431 w 4254"/>
              <a:gd name="T79" fmla="*/ 4103 h 4938"/>
              <a:gd name="T80" fmla="*/ 1860 w 4254"/>
              <a:gd name="T81" fmla="*/ 3531 h 4938"/>
              <a:gd name="T82" fmla="*/ 1860 w 4254"/>
              <a:gd name="T83" fmla="*/ 3154 h 4938"/>
              <a:gd name="T84" fmla="*/ 2237 w 4254"/>
              <a:gd name="T85" fmla="*/ 3154 h 4938"/>
              <a:gd name="T86" fmla="*/ 2620 w 4254"/>
              <a:gd name="T87" fmla="*/ 3537 h 4938"/>
              <a:gd name="T88" fmla="*/ 3400 w 4254"/>
              <a:gd name="T89" fmla="*/ 2758 h 4938"/>
              <a:gd name="T90" fmla="*/ 3777 w 4254"/>
              <a:gd name="T91" fmla="*/ 2758 h 4938"/>
              <a:gd name="T92" fmla="*/ 3777 w 4254"/>
              <a:gd name="T93" fmla="*/ 3135 h 4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254" h="4938">
                <a:moveTo>
                  <a:pt x="4020" y="2522"/>
                </a:moveTo>
                <a:cubicBezTo>
                  <a:pt x="3940" y="2442"/>
                  <a:pt x="3841" y="2388"/>
                  <a:pt x="3734" y="2363"/>
                </a:cubicBezTo>
                <a:lnTo>
                  <a:pt x="3734" y="983"/>
                </a:lnTo>
                <a:cubicBezTo>
                  <a:pt x="3734" y="930"/>
                  <a:pt x="3713" y="880"/>
                  <a:pt x="3676" y="843"/>
                </a:cubicBezTo>
                <a:lnTo>
                  <a:pt x="2891" y="58"/>
                </a:lnTo>
                <a:cubicBezTo>
                  <a:pt x="2854" y="21"/>
                  <a:pt x="2803" y="0"/>
                  <a:pt x="2751" y="0"/>
                </a:cubicBezTo>
                <a:lnTo>
                  <a:pt x="389" y="0"/>
                </a:lnTo>
                <a:cubicBezTo>
                  <a:pt x="174" y="0"/>
                  <a:pt x="0" y="174"/>
                  <a:pt x="0" y="388"/>
                </a:cubicBezTo>
                <a:lnTo>
                  <a:pt x="0" y="4549"/>
                </a:lnTo>
                <a:cubicBezTo>
                  <a:pt x="0" y="4763"/>
                  <a:pt x="174" y="4938"/>
                  <a:pt x="389" y="4938"/>
                </a:cubicBezTo>
                <a:lnTo>
                  <a:pt x="3346" y="4938"/>
                </a:lnTo>
                <a:cubicBezTo>
                  <a:pt x="3560" y="4938"/>
                  <a:pt x="3734" y="4763"/>
                  <a:pt x="3734" y="4549"/>
                </a:cubicBezTo>
                <a:lnTo>
                  <a:pt x="3734" y="3657"/>
                </a:lnTo>
                <a:lnTo>
                  <a:pt x="4020" y="3371"/>
                </a:lnTo>
                <a:cubicBezTo>
                  <a:pt x="4254" y="3137"/>
                  <a:pt x="4254" y="2756"/>
                  <a:pt x="4020" y="2522"/>
                </a:cubicBezTo>
                <a:close/>
                <a:moveTo>
                  <a:pt x="422" y="4505"/>
                </a:moveTo>
                <a:lnTo>
                  <a:pt x="422" y="432"/>
                </a:lnTo>
                <a:lnTo>
                  <a:pt x="2476" y="432"/>
                </a:lnTo>
                <a:lnTo>
                  <a:pt x="2476" y="1013"/>
                </a:lnTo>
                <a:cubicBezTo>
                  <a:pt x="2476" y="1154"/>
                  <a:pt x="2590" y="1268"/>
                  <a:pt x="2731" y="1268"/>
                </a:cubicBezTo>
                <a:lnTo>
                  <a:pt x="3312" y="1268"/>
                </a:lnTo>
                <a:lnTo>
                  <a:pt x="3312" y="2417"/>
                </a:lnTo>
                <a:cubicBezTo>
                  <a:pt x="3261" y="2445"/>
                  <a:pt x="3214" y="2480"/>
                  <a:pt x="3171" y="2522"/>
                </a:cubicBezTo>
                <a:lnTo>
                  <a:pt x="2627" y="3066"/>
                </a:lnTo>
                <a:lnTo>
                  <a:pt x="2480" y="2919"/>
                </a:lnTo>
                <a:cubicBezTo>
                  <a:pt x="2367" y="2805"/>
                  <a:pt x="2216" y="2743"/>
                  <a:pt x="2056" y="2743"/>
                </a:cubicBezTo>
                <a:cubicBezTo>
                  <a:pt x="1895" y="2743"/>
                  <a:pt x="1745" y="2805"/>
                  <a:pt x="1631" y="2919"/>
                </a:cubicBezTo>
                <a:cubicBezTo>
                  <a:pt x="1397" y="3152"/>
                  <a:pt x="1397" y="3533"/>
                  <a:pt x="1631" y="3767"/>
                </a:cubicBezTo>
                <a:lnTo>
                  <a:pt x="2203" y="4339"/>
                </a:lnTo>
                <a:cubicBezTo>
                  <a:pt x="2291" y="4427"/>
                  <a:pt x="2402" y="4484"/>
                  <a:pt x="2523" y="4505"/>
                </a:cubicBezTo>
                <a:lnTo>
                  <a:pt x="422" y="4505"/>
                </a:lnTo>
                <a:close/>
                <a:moveTo>
                  <a:pt x="3312" y="4505"/>
                </a:moveTo>
                <a:lnTo>
                  <a:pt x="2732" y="4505"/>
                </a:lnTo>
                <a:cubicBezTo>
                  <a:pt x="2852" y="4484"/>
                  <a:pt x="2963" y="4427"/>
                  <a:pt x="3052" y="4339"/>
                </a:cubicBezTo>
                <a:lnTo>
                  <a:pt x="3312" y="4078"/>
                </a:lnTo>
                <a:lnTo>
                  <a:pt x="3312" y="4505"/>
                </a:lnTo>
                <a:close/>
                <a:moveTo>
                  <a:pt x="3777" y="3135"/>
                </a:moveTo>
                <a:lnTo>
                  <a:pt x="2809" y="4103"/>
                </a:lnTo>
                <a:cubicBezTo>
                  <a:pt x="2759" y="4153"/>
                  <a:pt x="2691" y="4181"/>
                  <a:pt x="2620" y="4181"/>
                </a:cubicBezTo>
                <a:cubicBezTo>
                  <a:pt x="2549" y="4181"/>
                  <a:pt x="2481" y="4153"/>
                  <a:pt x="2431" y="4103"/>
                </a:cubicBezTo>
                <a:lnTo>
                  <a:pt x="1860" y="3531"/>
                </a:lnTo>
                <a:cubicBezTo>
                  <a:pt x="1756" y="3427"/>
                  <a:pt x="1756" y="3258"/>
                  <a:pt x="1860" y="3154"/>
                </a:cubicBezTo>
                <a:cubicBezTo>
                  <a:pt x="1964" y="3050"/>
                  <a:pt x="2133" y="3050"/>
                  <a:pt x="2237" y="3154"/>
                </a:cubicBezTo>
                <a:lnTo>
                  <a:pt x="2620" y="3537"/>
                </a:lnTo>
                <a:lnTo>
                  <a:pt x="3400" y="2758"/>
                </a:lnTo>
                <a:cubicBezTo>
                  <a:pt x="3504" y="2654"/>
                  <a:pt x="3673" y="2654"/>
                  <a:pt x="3777" y="2758"/>
                </a:cubicBezTo>
                <a:cubicBezTo>
                  <a:pt x="3881" y="2862"/>
                  <a:pt x="3881" y="3031"/>
                  <a:pt x="3777" y="3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3">
            <a:extLst>
              <a:ext uri="{FF2B5EF4-FFF2-40B4-BE49-F238E27FC236}">
                <a16:creationId xmlns:a16="http://schemas.microsoft.com/office/drawing/2014/main" id="{2C6892AC-5DE9-4D33-A5B9-1FCA992F5323}"/>
              </a:ext>
            </a:extLst>
          </p:cNvPr>
          <p:cNvSpPr/>
          <p:nvPr/>
        </p:nvSpPr>
        <p:spPr>
          <a:xfrm>
            <a:off x="9301789" y="4099409"/>
            <a:ext cx="425253" cy="438150"/>
          </a:xfrm>
          <a:custGeom>
            <a:avLst/>
            <a:gdLst>
              <a:gd name="connsiteX0" fmla="*/ 311067 w 588184"/>
              <a:gd name="connsiteY0" fmla="*/ 251965 h 606021"/>
              <a:gd name="connsiteX1" fmla="*/ 448129 w 588184"/>
              <a:gd name="connsiteY1" fmla="*/ 251965 h 606021"/>
              <a:gd name="connsiteX2" fmla="*/ 448129 w 588184"/>
              <a:gd name="connsiteY2" fmla="*/ 299573 h 606021"/>
              <a:gd name="connsiteX3" fmla="*/ 351788 w 588184"/>
              <a:gd name="connsiteY3" fmla="*/ 299573 h 606021"/>
              <a:gd name="connsiteX4" fmla="*/ 345829 w 588184"/>
              <a:gd name="connsiteY4" fmla="*/ 338255 h 606021"/>
              <a:gd name="connsiteX5" fmla="*/ 361720 w 588184"/>
              <a:gd name="connsiteY5" fmla="*/ 337264 h 606021"/>
              <a:gd name="connsiteX6" fmla="*/ 427272 w 588184"/>
              <a:gd name="connsiteY6" fmla="*/ 355117 h 606021"/>
              <a:gd name="connsiteX7" fmla="*/ 458061 w 588184"/>
              <a:gd name="connsiteY7" fmla="*/ 417603 h 606021"/>
              <a:gd name="connsiteX8" fmla="*/ 350795 w 588184"/>
              <a:gd name="connsiteY8" fmla="*/ 504885 h 606021"/>
              <a:gd name="connsiteX9" fmla="*/ 281271 w 588184"/>
              <a:gd name="connsiteY9" fmla="*/ 490007 h 606021"/>
              <a:gd name="connsiteX10" fmla="*/ 292196 w 588184"/>
              <a:gd name="connsiteY10" fmla="*/ 446366 h 606021"/>
              <a:gd name="connsiteX11" fmla="*/ 347816 w 588184"/>
              <a:gd name="connsiteY11" fmla="*/ 459260 h 606021"/>
              <a:gd name="connsiteX12" fmla="*/ 398469 w 588184"/>
              <a:gd name="connsiteY12" fmla="*/ 421570 h 606021"/>
              <a:gd name="connsiteX13" fmla="*/ 327951 w 588184"/>
              <a:gd name="connsiteY13" fmla="*/ 379913 h 606021"/>
              <a:gd name="connsiteX14" fmla="*/ 294183 w 588184"/>
              <a:gd name="connsiteY14" fmla="*/ 381896 h 606021"/>
              <a:gd name="connsiteX15" fmla="*/ 195822 w 588184"/>
              <a:gd name="connsiteY15" fmla="*/ 251965 h 606021"/>
              <a:gd name="connsiteX16" fmla="*/ 244480 w 588184"/>
              <a:gd name="connsiteY16" fmla="*/ 251965 h 606021"/>
              <a:gd name="connsiteX17" fmla="*/ 244480 w 588184"/>
              <a:gd name="connsiteY17" fmla="*/ 499948 h 606021"/>
              <a:gd name="connsiteX18" fmla="*/ 187878 w 588184"/>
              <a:gd name="connsiteY18" fmla="*/ 499948 h 606021"/>
              <a:gd name="connsiteX19" fmla="*/ 187878 w 588184"/>
              <a:gd name="connsiteY19" fmla="*/ 303545 h 606021"/>
              <a:gd name="connsiteX20" fmla="*/ 186885 w 588184"/>
              <a:gd name="connsiteY20" fmla="*/ 303545 h 606021"/>
              <a:gd name="connsiteX21" fmla="*/ 139220 w 588184"/>
              <a:gd name="connsiteY21" fmla="*/ 325368 h 606021"/>
              <a:gd name="connsiteX22" fmla="*/ 130283 w 588184"/>
              <a:gd name="connsiteY22" fmla="*/ 282715 h 606021"/>
              <a:gd name="connsiteX23" fmla="*/ 78491 w 588184"/>
              <a:gd name="connsiteY23" fmla="*/ 194433 h 606021"/>
              <a:gd name="connsiteX24" fmla="*/ 43716 w 588184"/>
              <a:gd name="connsiteY24" fmla="*/ 229145 h 606021"/>
              <a:gd name="connsiteX25" fmla="*/ 43716 w 588184"/>
              <a:gd name="connsiteY25" fmla="*/ 509819 h 606021"/>
              <a:gd name="connsiteX26" fmla="*/ 95381 w 588184"/>
              <a:gd name="connsiteY26" fmla="*/ 561391 h 606021"/>
              <a:gd name="connsiteX27" fmla="*/ 492803 w 588184"/>
              <a:gd name="connsiteY27" fmla="*/ 561391 h 606021"/>
              <a:gd name="connsiteX28" fmla="*/ 543474 w 588184"/>
              <a:gd name="connsiteY28" fmla="*/ 509819 h 606021"/>
              <a:gd name="connsiteX29" fmla="*/ 543474 w 588184"/>
              <a:gd name="connsiteY29" fmla="*/ 229145 h 606021"/>
              <a:gd name="connsiteX30" fmla="*/ 508700 w 588184"/>
              <a:gd name="connsiteY30" fmla="*/ 194433 h 606021"/>
              <a:gd name="connsiteX31" fmla="*/ 173872 w 588184"/>
              <a:gd name="connsiteY31" fmla="*/ 33765 h 606021"/>
              <a:gd name="connsiteX32" fmla="*/ 235472 w 588184"/>
              <a:gd name="connsiteY32" fmla="*/ 33765 h 606021"/>
              <a:gd name="connsiteX33" fmla="*/ 235472 w 588184"/>
              <a:gd name="connsiteY33" fmla="*/ 67485 h 606021"/>
              <a:gd name="connsiteX34" fmla="*/ 292105 w 588184"/>
              <a:gd name="connsiteY34" fmla="*/ 124017 h 606021"/>
              <a:gd name="connsiteX35" fmla="*/ 294092 w 588184"/>
              <a:gd name="connsiteY35" fmla="*/ 124017 h 606021"/>
              <a:gd name="connsiteX36" fmla="*/ 350725 w 588184"/>
              <a:gd name="connsiteY36" fmla="*/ 67485 h 606021"/>
              <a:gd name="connsiteX37" fmla="*/ 350725 w 588184"/>
              <a:gd name="connsiteY37" fmla="*/ 33765 h 606021"/>
              <a:gd name="connsiteX38" fmla="*/ 411331 w 588184"/>
              <a:gd name="connsiteY38" fmla="*/ 33765 h 606021"/>
              <a:gd name="connsiteX39" fmla="*/ 411331 w 588184"/>
              <a:gd name="connsiteY39" fmla="*/ 67485 h 606021"/>
              <a:gd name="connsiteX40" fmla="*/ 466970 w 588184"/>
              <a:gd name="connsiteY40" fmla="*/ 124017 h 606021"/>
              <a:gd name="connsiteX41" fmla="*/ 469951 w 588184"/>
              <a:gd name="connsiteY41" fmla="*/ 124017 h 606021"/>
              <a:gd name="connsiteX42" fmla="*/ 525590 w 588184"/>
              <a:gd name="connsiteY42" fmla="*/ 67485 h 606021"/>
              <a:gd name="connsiteX43" fmla="*/ 525590 w 588184"/>
              <a:gd name="connsiteY43" fmla="*/ 37732 h 606021"/>
              <a:gd name="connsiteX44" fmla="*/ 588184 w 588184"/>
              <a:gd name="connsiteY44" fmla="*/ 122033 h 606021"/>
              <a:gd name="connsiteX45" fmla="*/ 588184 w 588184"/>
              <a:gd name="connsiteY45" fmla="*/ 517753 h 606021"/>
              <a:gd name="connsiteX46" fmla="*/ 498764 w 588184"/>
              <a:gd name="connsiteY46" fmla="*/ 606021 h 606021"/>
              <a:gd name="connsiteX47" fmla="*/ 88426 w 588184"/>
              <a:gd name="connsiteY47" fmla="*/ 606021 h 606021"/>
              <a:gd name="connsiteX48" fmla="*/ 0 w 588184"/>
              <a:gd name="connsiteY48" fmla="*/ 517753 h 606021"/>
              <a:gd name="connsiteX49" fmla="*/ 0 w 588184"/>
              <a:gd name="connsiteY49" fmla="*/ 122033 h 606021"/>
              <a:gd name="connsiteX50" fmla="*/ 60607 w 588184"/>
              <a:gd name="connsiteY50" fmla="*/ 37732 h 606021"/>
              <a:gd name="connsiteX51" fmla="*/ 60607 w 588184"/>
              <a:gd name="connsiteY51" fmla="*/ 67485 h 606021"/>
              <a:gd name="connsiteX52" fmla="*/ 116246 w 588184"/>
              <a:gd name="connsiteY52" fmla="*/ 124017 h 606021"/>
              <a:gd name="connsiteX53" fmla="*/ 119227 w 588184"/>
              <a:gd name="connsiteY53" fmla="*/ 124017 h 606021"/>
              <a:gd name="connsiteX54" fmla="*/ 173872 w 588184"/>
              <a:gd name="connsiteY54" fmla="*/ 67485 h 606021"/>
              <a:gd name="connsiteX55" fmla="*/ 462982 w 588184"/>
              <a:gd name="connsiteY55" fmla="*/ 0 h 606021"/>
              <a:gd name="connsiteX56" fmla="*/ 466961 w 588184"/>
              <a:gd name="connsiteY56" fmla="*/ 0 h 606021"/>
              <a:gd name="connsiteX57" fmla="*/ 469945 w 588184"/>
              <a:gd name="connsiteY57" fmla="*/ 0 h 606021"/>
              <a:gd name="connsiteX58" fmla="*/ 478898 w 588184"/>
              <a:gd name="connsiteY58" fmla="*/ 992 h 606021"/>
              <a:gd name="connsiteX59" fmla="*/ 479893 w 588184"/>
              <a:gd name="connsiteY59" fmla="*/ 992 h 606021"/>
              <a:gd name="connsiteX60" fmla="*/ 480888 w 588184"/>
              <a:gd name="connsiteY60" fmla="*/ 1983 h 606021"/>
              <a:gd name="connsiteX61" fmla="*/ 481883 w 588184"/>
              <a:gd name="connsiteY61" fmla="*/ 1983 h 606021"/>
              <a:gd name="connsiteX62" fmla="*/ 483872 w 588184"/>
              <a:gd name="connsiteY62" fmla="*/ 2975 h 606021"/>
              <a:gd name="connsiteX63" fmla="*/ 499789 w 588184"/>
              <a:gd name="connsiteY63" fmla="*/ 28761 h 606021"/>
              <a:gd name="connsiteX64" fmla="*/ 499789 w 588184"/>
              <a:gd name="connsiteY64" fmla="*/ 67438 h 606021"/>
              <a:gd name="connsiteX65" fmla="*/ 492826 w 588184"/>
              <a:gd name="connsiteY65" fmla="*/ 86282 h 606021"/>
              <a:gd name="connsiteX66" fmla="*/ 469945 w 588184"/>
              <a:gd name="connsiteY66" fmla="*/ 96199 h 606021"/>
              <a:gd name="connsiteX67" fmla="*/ 466961 w 588184"/>
              <a:gd name="connsiteY67" fmla="*/ 96199 h 606021"/>
              <a:gd name="connsiteX68" fmla="*/ 439107 w 588184"/>
              <a:gd name="connsiteY68" fmla="*/ 67438 h 606021"/>
              <a:gd name="connsiteX69" fmla="*/ 439107 w 588184"/>
              <a:gd name="connsiteY69" fmla="*/ 28761 h 606021"/>
              <a:gd name="connsiteX70" fmla="*/ 462982 w 588184"/>
              <a:gd name="connsiteY70" fmla="*/ 0 h 606021"/>
              <a:gd name="connsiteX71" fmla="*/ 292162 w 588184"/>
              <a:gd name="connsiteY71" fmla="*/ 0 h 606021"/>
              <a:gd name="connsiteX72" fmla="*/ 294151 w 588184"/>
              <a:gd name="connsiteY72" fmla="*/ 0 h 606021"/>
              <a:gd name="connsiteX73" fmla="*/ 312057 w 588184"/>
              <a:gd name="connsiteY73" fmla="*/ 5950 h 606021"/>
              <a:gd name="connsiteX74" fmla="*/ 323000 w 588184"/>
              <a:gd name="connsiteY74" fmla="*/ 28761 h 606021"/>
              <a:gd name="connsiteX75" fmla="*/ 323000 w 588184"/>
              <a:gd name="connsiteY75" fmla="*/ 67438 h 606021"/>
              <a:gd name="connsiteX76" fmla="*/ 308078 w 588184"/>
              <a:gd name="connsiteY76" fmla="*/ 93224 h 606021"/>
              <a:gd name="connsiteX77" fmla="*/ 294151 w 588184"/>
              <a:gd name="connsiteY77" fmla="*/ 96199 h 606021"/>
              <a:gd name="connsiteX78" fmla="*/ 292162 w 588184"/>
              <a:gd name="connsiteY78" fmla="*/ 96199 h 606021"/>
              <a:gd name="connsiteX79" fmla="*/ 275250 w 588184"/>
              <a:gd name="connsiteY79" fmla="*/ 92232 h 606021"/>
              <a:gd name="connsiteX80" fmla="*/ 262318 w 588184"/>
              <a:gd name="connsiteY80" fmla="*/ 68430 h 606021"/>
              <a:gd name="connsiteX81" fmla="*/ 262318 w 588184"/>
              <a:gd name="connsiteY81" fmla="*/ 28761 h 606021"/>
              <a:gd name="connsiteX82" fmla="*/ 272266 w 588184"/>
              <a:gd name="connsiteY82" fmla="*/ 6942 h 606021"/>
              <a:gd name="connsiteX83" fmla="*/ 292162 w 588184"/>
              <a:gd name="connsiteY83" fmla="*/ 0 h 606021"/>
              <a:gd name="connsiteX84" fmla="*/ 116308 w 588184"/>
              <a:gd name="connsiteY84" fmla="*/ 0 h 606021"/>
              <a:gd name="connsiteX85" fmla="*/ 119291 w 588184"/>
              <a:gd name="connsiteY85" fmla="*/ 0 h 606021"/>
              <a:gd name="connsiteX86" fmla="*/ 139174 w 588184"/>
              <a:gd name="connsiteY86" fmla="*/ 7934 h 606021"/>
              <a:gd name="connsiteX87" fmla="*/ 148121 w 588184"/>
              <a:gd name="connsiteY87" fmla="*/ 28761 h 606021"/>
              <a:gd name="connsiteX88" fmla="*/ 148121 w 588184"/>
              <a:gd name="connsiteY88" fmla="*/ 67438 h 606021"/>
              <a:gd name="connsiteX89" fmla="*/ 141162 w 588184"/>
              <a:gd name="connsiteY89" fmla="*/ 86282 h 606021"/>
              <a:gd name="connsiteX90" fmla="*/ 119291 w 588184"/>
              <a:gd name="connsiteY90" fmla="*/ 96199 h 606021"/>
              <a:gd name="connsiteX91" fmla="*/ 116308 w 588184"/>
              <a:gd name="connsiteY91" fmla="*/ 96199 h 606021"/>
              <a:gd name="connsiteX92" fmla="*/ 93443 w 588184"/>
              <a:gd name="connsiteY92" fmla="*/ 86282 h 606021"/>
              <a:gd name="connsiteX93" fmla="*/ 86484 w 588184"/>
              <a:gd name="connsiteY93" fmla="*/ 67438 h 606021"/>
              <a:gd name="connsiteX94" fmla="*/ 86484 w 588184"/>
              <a:gd name="connsiteY94" fmla="*/ 28761 h 606021"/>
              <a:gd name="connsiteX95" fmla="*/ 95431 w 588184"/>
              <a:gd name="connsiteY95" fmla="*/ 7934 h 606021"/>
              <a:gd name="connsiteX96" fmla="*/ 116308 w 588184"/>
              <a:gd name="connsiteY96" fmla="*/ 0 h 60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8184" h="606021">
                <a:moveTo>
                  <a:pt x="311067" y="251965"/>
                </a:moveTo>
                <a:lnTo>
                  <a:pt x="448129" y="251965"/>
                </a:lnTo>
                <a:lnTo>
                  <a:pt x="448129" y="299573"/>
                </a:lnTo>
                <a:lnTo>
                  <a:pt x="351788" y="299573"/>
                </a:lnTo>
                <a:lnTo>
                  <a:pt x="345829" y="338255"/>
                </a:lnTo>
                <a:cubicBezTo>
                  <a:pt x="351788" y="337264"/>
                  <a:pt x="355761" y="337264"/>
                  <a:pt x="361720" y="337264"/>
                </a:cubicBezTo>
                <a:cubicBezTo>
                  <a:pt x="385557" y="337264"/>
                  <a:pt x="409394" y="342223"/>
                  <a:pt x="427272" y="355117"/>
                </a:cubicBezTo>
                <a:cubicBezTo>
                  <a:pt x="446143" y="368011"/>
                  <a:pt x="458061" y="388839"/>
                  <a:pt x="458061" y="417603"/>
                </a:cubicBezTo>
                <a:cubicBezTo>
                  <a:pt x="458061" y="463228"/>
                  <a:pt x="418333" y="504885"/>
                  <a:pt x="350795" y="504885"/>
                </a:cubicBezTo>
                <a:cubicBezTo>
                  <a:pt x="320999" y="504885"/>
                  <a:pt x="295176" y="497942"/>
                  <a:pt x="281271" y="490007"/>
                </a:cubicBezTo>
                <a:lnTo>
                  <a:pt x="292196" y="446366"/>
                </a:lnTo>
                <a:cubicBezTo>
                  <a:pt x="303121" y="452317"/>
                  <a:pt x="325965" y="459260"/>
                  <a:pt x="347816" y="459260"/>
                </a:cubicBezTo>
                <a:cubicBezTo>
                  <a:pt x="372646" y="459260"/>
                  <a:pt x="398469" y="447358"/>
                  <a:pt x="398469" y="421570"/>
                </a:cubicBezTo>
                <a:cubicBezTo>
                  <a:pt x="398469" y="395782"/>
                  <a:pt x="377612" y="379913"/>
                  <a:pt x="327951" y="379913"/>
                </a:cubicBezTo>
                <a:cubicBezTo>
                  <a:pt x="314047" y="379913"/>
                  <a:pt x="305108" y="380905"/>
                  <a:pt x="294183" y="381896"/>
                </a:cubicBezTo>
                <a:close/>
                <a:moveTo>
                  <a:pt x="195822" y="251965"/>
                </a:moveTo>
                <a:lnTo>
                  <a:pt x="244480" y="251965"/>
                </a:lnTo>
                <a:lnTo>
                  <a:pt x="244480" y="499948"/>
                </a:lnTo>
                <a:lnTo>
                  <a:pt x="187878" y="499948"/>
                </a:lnTo>
                <a:lnTo>
                  <a:pt x="187878" y="303545"/>
                </a:lnTo>
                <a:lnTo>
                  <a:pt x="186885" y="303545"/>
                </a:lnTo>
                <a:lnTo>
                  <a:pt x="139220" y="325368"/>
                </a:lnTo>
                <a:lnTo>
                  <a:pt x="130283" y="282715"/>
                </a:lnTo>
                <a:close/>
                <a:moveTo>
                  <a:pt x="78491" y="194433"/>
                </a:moveTo>
                <a:cubicBezTo>
                  <a:pt x="59613" y="194433"/>
                  <a:pt x="43716" y="209310"/>
                  <a:pt x="43716" y="229145"/>
                </a:cubicBezTo>
                <a:lnTo>
                  <a:pt x="43716" y="509819"/>
                </a:lnTo>
                <a:cubicBezTo>
                  <a:pt x="43716" y="537588"/>
                  <a:pt x="66568" y="561391"/>
                  <a:pt x="95381" y="561391"/>
                </a:cubicBezTo>
                <a:lnTo>
                  <a:pt x="492803" y="561391"/>
                </a:lnTo>
                <a:cubicBezTo>
                  <a:pt x="520622" y="561391"/>
                  <a:pt x="543474" y="537588"/>
                  <a:pt x="543474" y="509819"/>
                </a:cubicBezTo>
                <a:lnTo>
                  <a:pt x="543474" y="229145"/>
                </a:lnTo>
                <a:cubicBezTo>
                  <a:pt x="543474" y="209310"/>
                  <a:pt x="528571" y="194433"/>
                  <a:pt x="508700" y="194433"/>
                </a:cubicBezTo>
                <a:close/>
                <a:moveTo>
                  <a:pt x="173872" y="33765"/>
                </a:moveTo>
                <a:lnTo>
                  <a:pt x="235472" y="33765"/>
                </a:lnTo>
                <a:lnTo>
                  <a:pt x="235472" y="67485"/>
                </a:lnTo>
                <a:cubicBezTo>
                  <a:pt x="235472" y="98231"/>
                  <a:pt x="261305" y="124017"/>
                  <a:pt x="292105" y="124017"/>
                </a:cubicBezTo>
                <a:lnTo>
                  <a:pt x="294092" y="124017"/>
                </a:lnTo>
                <a:cubicBezTo>
                  <a:pt x="324892" y="124017"/>
                  <a:pt x="350725" y="98231"/>
                  <a:pt x="350725" y="67485"/>
                </a:cubicBezTo>
                <a:lnTo>
                  <a:pt x="350725" y="33765"/>
                </a:lnTo>
                <a:lnTo>
                  <a:pt x="411331" y="33765"/>
                </a:lnTo>
                <a:lnTo>
                  <a:pt x="411331" y="67485"/>
                </a:lnTo>
                <a:cubicBezTo>
                  <a:pt x="411331" y="98231"/>
                  <a:pt x="437164" y="124017"/>
                  <a:pt x="466970" y="124017"/>
                </a:cubicBezTo>
                <a:lnTo>
                  <a:pt x="469951" y="124017"/>
                </a:lnTo>
                <a:cubicBezTo>
                  <a:pt x="500751" y="124017"/>
                  <a:pt x="525590" y="98231"/>
                  <a:pt x="525590" y="67485"/>
                </a:cubicBezTo>
                <a:lnTo>
                  <a:pt x="525590" y="37732"/>
                </a:lnTo>
                <a:cubicBezTo>
                  <a:pt x="561358" y="48642"/>
                  <a:pt x="588184" y="82362"/>
                  <a:pt x="588184" y="122033"/>
                </a:cubicBezTo>
                <a:lnTo>
                  <a:pt x="588184" y="517753"/>
                </a:lnTo>
                <a:cubicBezTo>
                  <a:pt x="588184" y="566350"/>
                  <a:pt x="548442" y="606021"/>
                  <a:pt x="498764" y="606021"/>
                </a:cubicBezTo>
                <a:lnTo>
                  <a:pt x="88426" y="606021"/>
                </a:lnTo>
                <a:cubicBezTo>
                  <a:pt x="39742" y="606021"/>
                  <a:pt x="0" y="566350"/>
                  <a:pt x="0" y="517753"/>
                </a:cubicBezTo>
                <a:lnTo>
                  <a:pt x="0" y="122033"/>
                </a:lnTo>
                <a:cubicBezTo>
                  <a:pt x="0" y="83354"/>
                  <a:pt x="24839" y="49633"/>
                  <a:pt x="60607" y="37732"/>
                </a:cubicBezTo>
                <a:lnTo>
                  <a:pt x="60607" y="67485"/>
                </a:lnTo>
                <a:cubicBezTo>
                  <a:pt x="60607" y="98231"/>
                  <a:pt x="85446" y="124017"/>
                  <a:pt x="116246" y="124017"/>
                </a:cubicBezTo>
                <a:lnTo>
                  <a:pt x="119227" y="124017"/>
                </a:lnTo>
                <a:cubicBezTo>
                  <a:pt x="149033" y="124017"/>
                  <a:pt x="173872" y="98231"/>
                  <a:pt x="173872" y="67485"/>
                </a:cubicBezTo>
                <a:close/>
                <a:moveTo>
                  <a:pt x="462982" y="0"/>
                </a:moveTo>
                <a:cubicBezTo>
                  <a:pt x="464971" y="0"/>
                  <a:pt x="465966" y="0"/>
                  <a:pt x="466961" y="0"/>
                </a:cubicBezTo>
                <a:lnTo>
                  <a:pt x="469945" y="0"/>
                </a:lnTo>
                <a:cubicBezTo>
                  <a:pt x="472930" y="0"/>
                  <a:pt x="475914" y="0"/>
                  <a:pt x="478898" y="992"/>
                </a:cubicBezTo>
                <a:cubicBezTo>
                  <a:pt x="478898" y="992"/>
                  <a:pt x="479893" y="992"/>
                  <a:pt x="479893" y="992"/>
                </a:cubicBezTo>
                <a:cubicBezTo>
                  <a:pt x="480888" y="992"/>
                  <a:pt x="480888" y="1983"/>
                  <a:pt x="480888" y="1983"/>
                </a:cubicBezTo>
                <a:cubicBezTo>
                  <a:pt x="480888" y="1983"/>
                  <a:pt x="480888" y="1983"/>
                  <a:pt x="481883" y="1983"/>
                </a:cubicBezTo>
                <a:cubicBezTo>
                  <a:pt x="482878" y="1983"/>
                  <a:pt x="483872" y="2975"/>
                  <a:pt x="483872" y="2975"/>
                </a:cubicBezTo>
                <a:cubicBezTo>
                  <a:pt x="493820" y="7934"/>
                  <a:pt x="499789" y="17851"/>
                  <a:pt x="499789" y="28761"/>
                </a:cubicBezTo>
                <a:lnTo>
                  <a:pt x="499789" y="67438"/>
                </a:lnTo>
                <a:cubicBezTo>
                  <a:pt x="499789" y="75372"/>
                  <a:pt x="496805" y="81323"/>
                  <a:pt x="492826" y="86282"/>
                </a:cubicBezTo>
                <a:cubicBezTo>
                  <a:pt x="486857" y="93224"/>
                  <a:pt x="478898" y="96199"/>
                  <a:pt x="469945" y="96199"/>
                </a:cubicBezTo>
                <a:lnTo>
                  <a:pt x="466961" y="96199"/>
                </a:lnTo>
                <a:cubicBezTo>
                  <a:pt x="451044" y="96199"/>
                  <a:pt x="439107" y="84298"/>
                  <a:pt x="439107" y="67438"/>
                </a:cubicBezTo>
                <a:lnTo>
                  <a:pt x="439107" y="28761"/>
                </a:lnTo>
                <a:cubicBezTo>
                  <a:pt x="439107" y="13884"/>
                  <a:pt x="449055" y="1983"/>
                  <a:pt x="462982" y="0"/>
                </a:cubicBezTo>
                <a:close/>
                <a:moveTo>
                  <a:pt x="292162" y="0"/>
                </a:moveTo>
                <a:lnTo>
                  <a:pt x="294151" y="0"/>
                </a:lnTo>
                <a:cubicBezTo>
                  <a:pt x="301115" y="0"/>
                  <a:pt x="307083" y="1983"/>
                  <a:pt x="312057" y="5950"/>
                </a:cubicBezTo>
                <a:cubicBezTo>
                  <a:pt x="319021" y="10909"/>
                  <a:pt x="323000" y="18843"/>
                  <a:pt x="323000" y="28761"/>
                </a:cubicBezTo>
                <a:lnTo>
                  <a:pt x="323000" y="67438"/>
                </a:lnTo>
                <a:cubicBezTo>
                  <a:pt x="323000" y="78348"/>
                  <a:pt x="317031" y="88265"/>
                  <a:pt x="308078" y="93224"/>
                </a:cubicBezTo>
                <a:cubicBezTo>
                  <a:pt x="304099" y="95207"/>
                  <a:pt x="299125" y="96199"/>
                  <a:pt x="294151" y="96199"/>
                </a:cubicBezTo>
                <a:lnTo>
                  <a:pt x="292162" y="96199"/>
                </a:lnTo>
                <a:cubicBezTo>
                  <a:pt x="286193" y="96199"/>
                  <a:pt x="280224" y="95207"/>
                  <a:pt x="275250" y="92232"/>
                </a:cubicBezTo>
                <a:cubicBezTo>
                  <a:pt x="267292" y="86282"/>
                  <a:pt x="262318" y="78348"/>
                  <a:pt x="262318" y="68430"/>
                </a:cubicBezTo>
                <a:lnTo>
                  <a:pt x="262318" y="28761"/>
                </a:lnTo>
                <a:cubicBezTo>
                  <a:pt x="262318" y="19835"/>
                  <a:pt x="266297" y="12893"/>
                  <a:pt x="272266" y="6942"/>
                </a:cubicBezTo>
                <a:cubicBezTo>
                  <a:pt x="277240" y="2975"/>
                  <a:pt x="284203" y="0"/>
                  <a:pt x="292162" y="0"/>
                </a:cubicBezTo>
                <a:close/>
                <a:moveTo>
                  <a:pt x="116308" y="0"/>
                </a:moveTo>
                <a:lnTo>
                  <a:pt x="119291" y="0"/>
                </a:lnTo>
                <a:cubicBezTo>
                  <a:pt x="127244" y="0"/>
                  <a:pt x="134203" y="2975"/>
                  <a:pt x="139174" y="7934"/>
                </a:cubicBezTo>
                <a:cubicBezTo>
                  <a:pt x="145139" y="13884"/>
                  <a:pt x="148121" y="20827"/>
                  <a:pt x="148121" y="28761"/>
                </a:cubicBezTo>
                <a:lnTo>
                  <a:pt x="148121" y="67438"/>
                </a:lnTo>
                <a:cubicBezTo>
                  <a:pt x="148121" y="75372"/>
                  <a:pt x="145139" y="81323"/>
                  <a:pt x="141162" y="86282"/>
                </a:cubicBezTo>
                <a:cubicBezTo>
                  <a:pt x="135197" y="93224"/>
                  <a:pt x="127244" y="96199"/>
                  <a:pt x="119291" y="96199"/>
                </a:cubicBezTo>
                <a:lnTo>
                  <a:pt x="116308" y="96199"/>
                </a:lnTo>
                <a:cubicBezTo>
                  <a:pt x="107361" y="96199"/>
                  <a:pt x="99408" y="93224"/>
                  <a:pt x="93443" y="86282"/>
                </a:cubicBezTo>
                <a:cubicBezTo>
                  <a:pt x="89466" y="81323"/>
                  <a:pt x="86484" y="75372"/>
                  <a:pt x="86484" y="67438"/>
                </a:cubicBezTo>
                <a:lnTo>
                  <a:pt x="86484" y="28761"/>
                </a:lnTo>
                <a:cubicBezTo>
                  <a:pt x="86484" y="20827"/>
                  <a:pt x="90461" y="13884"/>
                  <a:pt x="95431" y="7934"/>
                </a:cubicBezTo>
                <a:cubicBezTo>
                  <a:pt x="100402" y="2975"/>
                  <a:pt x="108355" y="0"/>
                  <a:pt x="116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AFEB93-1FC6-428A-ABE6-EAB9C7D843F2}"/>
              </a:ext>
            </a:extLst>
          </p:cNvPr>
          <p:cNvGrpSpPr/>
          <p:nvPr/>
        </p:nvGrpSpPr>
        <p:grpSpPr>
          <a:xfrm>
            <a:off x="1417223" y="5052170"/>
            <a:ext cx="2521095" cy="987621"/>
            <a:chOff x="1689252" y="2352404"/>
            <a:chExt cx="3017284" cy="98762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C34DDF-284B-485C-AB7F-08149A78060F}"/>
                </a:ext>
              </a:extLst>
            </p:cNvPr>
            <p:cNvSpPr txBox="1"/>
            <p:nvPr/>
          </p:nvSpPr>
          <p:spPr>
            <a:xfrm>
              <a:off x="2329366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3ACE53C-44F6-46C2-82CF-C870F7D6A7E8}"/>
                </a:ext>
              </a:extLst>
            </p:cNvPr>
            <p:cNvSpPr txBox="1"/>
            <p:nvPr/>
          </p:nvSpPr>
          <p:spPr>
            <a:xfrm>
              <a:off x="1689252" y="2786027"/>
              <a:ext cx="3017284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E40C0E-5418-4A44-80AA-100167690235}"/>
              </a:ext>
            </a:extLst>
          </p:cNvPr>
          <p:cNvGrpSpPr/>
          <p:nvPr/>
        </p:nvGrpSpPr>
        <p:grpSpPr>
          <a:xfrm>
            <a:off x="4835452" y="5052170"/>
            <a:ext cx="2521095" cy="987621"/>
            <a:chOff x="1689252" y="2352404"/>
            <a:chExt cx="3017284" cy="98762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26362D-028F-44A1-9EC0-19DB4F046122}"/>
                </a:ext>
              </a:extLst>
            </p:cNvPr>
            <p:cNvSpPr txBox="1"/>
            <p:nvPr/>
          </p:nvSpPr>
          <p:spPr>
            <a:xfrm>
              <a:off x="2329366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15E29B-9FF5-43C7-91E8-CAF0A6B04CC1}"/>
                </a:ext>
              </a:extLst>
            </p:cNvPr>
            <p:cNvSpPr txBox="1"/>
            <p:nvPr/>
          </p:nvSpPr>
          <p:spPr>
            <a:xfrm>
              <a:off x="1689252" y="2786027"/>
              <a:ext cx="3017284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062BAF2-BBAE-4E06-89D7-0A4FAD950165}"/>
              </a:ext>
            </a:extLst>
          </p:cNvPr>
          <p:cNvGrpSpPr/>
          <p:nvPr/>
        </p:nvGrpSpPr>
        <p:grpSpPr>
          <a:xfrm>
            <a:off x="8253867" y="5052170"/>
            <a:ext cx="2521095" cy="987621"/>
            <a:chOff x="1689252" y="2352404"/>
            <a:chExt cx="3017284" cy="98762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A46C58-8AF5-4CF3-9D79-4D9E4BCA4D84}"/>
                </a:ext>
              </a:extLst>
            </p:cNvPr>
            <p:cNvSpPr txBox="1"/>
            <p:nvPr/>
          </p:nvSpPr>
          <p:spPr>
            <a:xfrm>
              <a:off x="2329366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9176152-D426-4FB6-9302-AFC1666E0E1C}"/>
                </a:ext>
              </a:extLst>
            </p:cNvPr>
            <p:cNvSpPr txBox="1"/>
            <p:nvPr/>
          </p:nvSpPr>
          <p:spPr>
            <a:xfrm>
              <a:off x="1689252" y="2786027"/>
              <a:ext cx="3017284" cy="5539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internet</a:t>
              </a:r>
            </a:p>
          </p:txBody>
        </p:sp>
      </p:grp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7346CF1E-6DFC-4746-B534-982AFFF514B5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B5F757-F7FE-42E8-AEC8-CE1E6ECBF011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744A94-8D67-483D-A5FA-707523CE08C6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营销概述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5F8829B-5470-4BE6-8560-28667CCBF543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6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50" grpId="0" animBg="1"/>
      <p:bldP spid="12" grpId="0" animBg="1"/>
      <p:bldP spid="24" grpId="0" animBg="1"/>
      <p:bldP spid="31" grpId="0" animBg="1"/>
      <p:bldP spid="30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9F97935B-84A9-47C6-BCC7-D335B49A7778}"/>
              </a:ext>
            </a:extLst>
          </p:cNvPr>
          <p:cNvSpPr>
            <a:spLocks/>
          </p:cNvSpPr>
          <p:nvPr/>
        </p:nvSpPr>
        <p:spPr bwMode="auto">
          <a:xfrm>
            <a:off x="9963063" y="6282999"/>
            <a:ext cx="2228937" cy="582256"/>
          </a:xfrm>
          <a:custGeom>
            <a:avLst/>
            <a:gdLst>
              <a:gd name="connsiteX0" fmla="*/ 0 w 2228937"/>
              <a:gd name="connsiteY0" fmla="*/ 0 h 582256"/>
              <a:gd name="connsiteX1" fmla="*/ 2228937 w 2228937"/>
              <a:gd name="connsiteY1" fmla="*/ 0 h 582256"/>
              <a:gd name="connsiteX2" fmla="*/ 2228937 w 2228937"/>
              <a:gd name="connsiteY2" fmla="*/ 582256 h 582256"/>
              <a:gd name="connsiteX3" fmla="*/ 693684 w 2228937"/>
              <a:gd name="connsiteY3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937" h="582256">
                <a:moveTo>
                  <a:pt x="0" y="0"/>
                </a:moveTo>
                <a:lnTo>
                  <a:pt x="2228937" y="0"/>
                </a:lnTo>
                <a:lnTo>
                  <a:pt x="2228937" y="582256"/>
                </a:lnTo>
                <a:lnTo>
                  <a:pt x="693684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6B44F3D-06BE-4222-8431-C6128D95EAFC}"/>
              </a:ext>
            </a:extLst>
          </p:cNvPr>
          <p:cNvSpPr>
            <a:spLocks/>
          </p:cNvSpPr>
          <p:nvPr/>
        </p:nvSpPr>
        <p:spPr bwMode="auto">
          <a:xfrm>
            <a:off x="1" y="6282999"/>
            <a:ext cx="10246827" cy="582256"/>
          </a:xfrm>
          <a:custGeom>
            <a:avLst/>
            <a:gdLst>
              <a:gd name="connsiteX0" fmla="*/ 0 w 10246827"/>
              <a:gd name="connsiteY0" fmla="*/ 0 h 582256"/>
              <a:gd name="connsiteX1" fmla="*/ 133350 w 10246827"/>
              <a:gd name="connsiteY1" fmla="*/ 0 h 582256"/>
              <a:gd name="connsiteX2" fmla="*/ 9405329 w 10246827"/>
              <a:gd name="connsiteY2" fmla="*/ 0 h 582256"/>
              <a:gd name="connsiteX3" fmla="*/ 9538679 w 10246827"/>
              <a:gd name="connsiteY3" fmla="*/ 0 h 582256"/>
              <a:gd name="connsiteX4" fmla="*/ 10246827 w 10246827"/>
              <a:gd name="connsiteY4" fmla="*/ 582256 h 582256"/>
              <a:gd name="connsiteX5" fmla="*/ 0 w 10246827"/>
              <a:gd name="connsiteY5" fmla="*/ 582256 h 5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46827" h="582256">
                <a:moveTo>
                  <a:pt x="0" y="0"/>
                </a:moveTo>
                <a:lnTo>
                  <a:pt x="133350" y="0"/>
                </a:lnTo>
                <a:lnTo>
                  <a:pt x="9405329" y="0"/>
                </a:lnTo>
                <a:lnTo>
                  <a:pt x="9538679" y="0"/>
                </a:lnTo>
                <a:lnTo>
                  <a:pt x="10246827" y="582256"/>
                </a:lnTo>
                <a:lnTo>
                  <a:pt x="0" y="582256"/>
                </a:lnTo>
                <a:close/>
              </a:path>
            </a:pathLst>
          </a:custGeom>
          <a:solidFill>
            <a:srgbClr val="FF95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D41772C6-B91B-419C-AB0B-99DAC6EB8DAD}"/>
              </a:ext>
            </a:extLst>
          </p:cNvPr>
          <p:cNvSpPr>
            <a:spLocks/>
          </p:cNvSpPr>
          <p:nvPr/>
        </p:nvSpPr>
        <p:spPr bwMode="auto">
          <a:xfrm flipH="1">
            <a:off x="3357750" y="0"/>
            <a:ext cx="8834250" cy="6858000"/>
          </a:xfrm>
          <a:custGeom>
            <a:avLst/>
            <a:gdLst>
              <a:gd name="connsiteX0" fmla="*/ 2420506 w 8834250"/>
              <a:gd name="connsiteY0" fmla="*/ 0 h 6858000"/>
              <a:gd name="connsiteX1" fmla="*/ 3106772 w 8834250"/>
              <a:gd name="connsiteY1" fmla="*/ 0 h 6858000"/>
              <a:gd name="connsiteX2" fmla="*/ 8834250 w 8834250"/>
              <a:gd name="connsiteY2" fmla="*/ 6858000 h 6858000"/>
              <a:gd name="connsiteX3" fmla="*/ 8147984 w 8834250"/>
              <a:gd name="connsiteY3" fmla="*/ 6858000 h 6858000"/>
              <a:gd name="connsiteX4" fmla="*/ 0 w 8834250"/>
              <a:gd name="connsiteY4" fmla="*/ 0 h 6858000"/>
              <a:gd name="connsiteX5" fmla="*/ 2064185 w 8834250"/>
              <a:gd name="connsiteY5" fmla="*/ 0 h 6858000"/>
              <a:gd name="connsiteX6" fmla="*/ 7791663 w 8834250"/>
              <a:gd name="connsiteY6" fmla="*/ 6858000 h 6858000"/>
              <a:gd name="connsiteX7" fmla="*/ 3709335 w 8834250"/>
              <a:gd name="connsiteY7" fmla="*/ 6858000 h 6858000"/>
              <a:gd name="connsiteX8" fmla="*/ 0 w 8834250"/>
              <a:gd name="connsiteY8" fmla="*/ 241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4250" h="6858000">
                <a:moveTo>
                  <a:pt x="2420506" y="0"/>
                </a:moveTo>
                <a:lnTo>
                  <a:pt x="3106772" y="0"/>
                </a:lnTo>
                <a:lnTo>
                  <a:pt x="8834250" y="6858000"/>
                </a:lnTo>
                <a:lnTo>
                  <a:pt x="8147984" y="6858000"/>
                </a:lnTo>
                <a:close/>
                <a:moveTo>
                  <a:pt x="0" y="0"/>
                </a:moveTo>
                <a:lnTo>
                  <a:pt x="2064185" y="0"/>
                </a:lnTo>
                <a:lnTo>
                  <a:pt x="7791663" y="6858000"/>
                </a:lnTo>
                <a:lnTo>
                  <a:pt x="3709335" y="6858000"/>
                </a:lnTo>
                <a:lnTo>
                  <a:pt x="0" y="241649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FCF3905-3EF5-4501-B396-763B014875D6}"/>
              </a:ext>
            </a:extLst>
          </p:cNvPr>
          <p:cNvSpPr>
            <a:spLocks/>
          </p:cNvSpPr>
          <p:nvPr/>
        </p:nvSpPr>
        <p:spPr bwMode="auto">
          <a:xfrm flipH="1">
            <a:off x="7068378" y="3689648"/>
            <a:ext cx="5123622" cy="2112168"/>
          </a:xfrm>
          <a:custGeom>
            <a:avLst/>
            <a:gdLst>
              <a:gd name="T0" fmla="*/ 0 w 2222"/>
              <a:gd name="T1" fmla="*/ 0 h 916"/>
              <a:gd name="T2" fmla="*/ 0 w 2222"/>
              <a:gd name="T3" fmla="*/ 916 h 916"/>
              <a:gd name="T4" fmla="*/ 2222 w 2222"/>
              <a:gd name="T5" fmla="*/ 916 h 916"/>
              <a:gd name="T6" fmla="*/ 1457 w 2222"/>
              <a:gd name="T7" fmla="*/ 0 h 916"/>
              <a:gd name="T8" fmla="*/ 0 w 2222"/>
              <a:gd name="T9" fmla="*/ 0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2" h="916">
                <a:moveTo>
                  <a:pt x="0" y="0"/>
                </a:moveTo>
                <a:lnTo>
                  <a:pt x="0" y="916"/>
                </a:lnTo>
                <a:lnTo>
                  <a:pt x="2222" y="916"/>
                </a:lnTo>
                <a:lnTo>
                  <a:pt x="1457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516D5B44-6758-4FDC-913B-06313D857734}"/>
              </a:ext>
            </a:extLst>
          </p:cNvPr>
          <p:cNvSpPr>
            <a:spLocks/>
          </p:cNvSpPr>
          <p:nvPr/>
        </p:nvSpPr>
        <p:spPr bwMode="auto">
          <a:xfrm rot="16200000">
            <a:off x="-573040" y="1745872"/>
            <a:ext cx="1628681" cy="482600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F4A7E-0E92-4161-89A8-D862CD641D69}"/>
              </a:ext>
            </a:extLst>
          </p:cNvPr>
          <p:cNvGrpSpPr/>
          <p:nvPr/>
        </p:nvGrpSpPr>
        <p:grpSpPr>
          <a:xfrm>
            <a:off x="1164958" y="1674673"/>
            <a:ext cx="4385583" cy="1754327"/>
            <a:chOff x="8574746" y="714231"/>
            <a:chExt cx="4385583" cy="175432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A18FCBF-C9EF-4FDC-A0E3-CFBC3D7DC5EE}"/>
                </a:ext>
              </a:extLst>
            </p:cNvPr>
            <p:cNvGrpSpPr/>
            <p:nvPr/>
          </p:nvGrpSpPr>
          <p:grpSpPr>
            <a:xfrm>
              <a:off x="8574746" y="1472658"/>
              <a:ext cx="4385583" cy="995900"/>
              <a:chOff x="8574746" y="906772"/>
              <a:chExt cx="4385583" cy="99590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5D962-5289-473B-B3A3-92B4B01F98AB}"/>
                  </a:ext>
                </a:extLst>
              </p:cNvPr>
              <p:cNvSpPr txBox="1"/>
              <p:nvPr/>
            </p:nvSpPr>
            <p:spPr>
              <a:xfrm>
                <a:off x="8574746" y="906772"/>
                <a:ext cx="27323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dist"/>
                <a:r>
                  <a:rPr lang="zh-CN" altLang="en-US" sz="4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营销策略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1665E79-3990-444F-B399-67674B10664A}"/>
                  </a:ext>
                </a:extLst>
              </p:cNvPr>
              <p:cNvSpPr/>
              <p:nvPr/>
            </p:nvSpPr>
            <p:spPr bwMode="auto">
              <a:xfrm>
                <a:off x="8593796" y="1625673"/>
                <a:ext cx="4366533" cy="27699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This template is exclusively designed by Fei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er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creative 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9A2F972-2D4E-423B-AB49-91E3650D9688}"/>
                </a:ext>
              </a:extLst>
            </p:cNvPr>
            <p:cNvSpPr txBox="1"/>
            <p:nvPr/>
          </p:nvSpPr>
          <p:spPr>
            <a:xfrm>
              <a:off x="8581096" y="714231"/>
              <a:ext cx="270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PART 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ABC7E52-5FDB-456F-8C7C-094536FB320A}"/>
              </a:ext>
            </a:extLst>
          </p:cNvPr>
          <p:cNvCxnSpPr/>
          <p:nvPr/>
        </p:nvCxnSpPr>
        <p:spPr>
          <a:xfrm>
            <a:off x="1282433" y="2335518"/>
            <a:ext cx="464457" cy="0"/>
          </a:xfrm>
          <a:prstGeom prst="line">
            <a:avLst/>
          </a:prstGeom>
          <a:ln w="57150">
            <a:solidFill>
              <a:srgbClr val="FF9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02407B6-A667-43DC-9B85-18D73C7FC693}"/>
              </a:ext>
            </a:extLst>
          </p:cNvPr>
          <p:cNvSpPr/>
          <p:nvPr/>
        </p:nvSpPr>
        <p:spPr>
          <a:xfrm>
            <a:off x="1117944" y="2176825"/>
            <a:ext cx="3536748" cy="3536748"/>
          </a:xfrm>
          <a:custGeom>
            <a:avLst/>
            <a:gdLst>
              <a:gd name="connsiteX0" fmla="*/ 1768374 w 3536748"/>
              <a:gd name="connsiteY0" fmla="*/ 0 h 3536748"/>
              <a:gd name="connsiteX1" fmla="*/ 3536748 w 3536748"/>
              <a:gd name="connsiteY1" fmla="*/ 1768374 h 3536748"/>
              <a:gd name="connsiteX2" fmla="*/ 1768374 w 3536748"/>
              <a:gd name="connsiteY2" fmla="*/ 3536748 h 3536748"/>
              <a:gd name="connsiteX3" fmla="*/ 0 w 3536748"/>
              <a:gd name="connsiteY3" fmla="*/ 1768374 h 3536748"/>
              <a:gd name="connsiteX4" fmla="*/ 1768374 w 3536748"/>
              <a:gd name="connsiteY4" fmla="*/ 0 h 353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6748" h="3536748">
                <a:moveTo>
                  <a:pt x="1768374" y="0"/>
                </a:moveTo>
                <a:cubicBezTo>
                  <a:pt x="2745021" y="0"/>
                  <a:pt x="3536748" y="791727"/>
                  <a:pt x="3536748" y="1768374"/>
                </a:cubicBezTo>
                <a:cubicBezTo>
                  <a:pt x="3536748" y="2745021"/>
                  <a:pt x="2745021" y="3536748"/>
                  <a:pt x="1768374" y="3536748"/>
                </a:cubicBezTo>
                <a:cubicBezTo>
                  <a:pt x="791727" y="3536748"/>
                  <a:pt x="0" y="2745021"/>
                  <a:pt x="0" y="1768374"/>
                </a:cubicBezTo>
                <a:cubicBezTo>
                  <a:pt x="0" y="791727"/>
                  <a:pt x="791727" y="0"/>
                  <a:pt x="1768374" y="0"/>
                </a:cubicBez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0E2777E-31C3-48D0-90DC-264243ECA5AA}"/>
              </a:ext>
            </a:extLst>
          </p:cNvPr>
          <p:cNvGrpSpPr/>
          <p:nvPr/>
        </p:nvGrpSpPr>
        <p:grpSpPr>
          <a:xfrm>
            <a:off x="5118749" y="2425342"/>
            <a:ext cx="6236225" cy="1141509"/>
            <a:chOff x="1934830" y="2352404"/>
            <a:chExt cx="6236225" cy="114150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CC2126-E66A-4BC0-8878-8CB1E2904596}"/>
                </a:ext>
              </a:extLst>
            </p:cNvPr>
            <p:cNvSpPr txBox="1"/>
            <p:nvPr/>
          </p:nvSpPr>
          <p:spPr>
            <a:xfrm>
              <a:off x="1934831" y="2352404"/>
              <a:ext cx="14873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F4E96C-B507-4CF5-8736-D3297BAFE865}"/>
                </a:ext>
              </a:extLst>
            </p:cNvPr>
            <p:cNvSpPr txBox="1"/>
            <p:nvPr/>
          </p:nvSpPr>
          <p:spPr>
            <a:xfrm>
              <a:off x="1934830" y="2786027"/>
              <a:ext cx="6236225" cy="7078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FThis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internetThis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template is exclusively designed by Fei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 and copyrights belong to lfppt.com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internetei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</a:t>
              </a:r>
              <a:r>
                <a:rPr lang="en-US" altLang="zh-CN" sz="1000" dirty="0" err="1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er</a:t>
              </a: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 creative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3FC742-02C7-4695-8324-69947A0FD187}"/>
              </a:ext>
            </a:extLst>
          </p:cNvPr>
          <p:cNvGrpSpPr/>
          <p:nvPr/>
        </p:nvGrpSpPr>
        <p:grpSpPr>
          <a:xfrm>
            <a:off x="5200648" y="3864428"/>
            <a:ext cx="5900728" cy="1849146"/>
            <a:chOff x="5200648" y="3752850"/>
            <a:chExt cx="5333316" cy="1811046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68DF13F-83E9-48FA-AD46-D33D5167137E}"/>
                </a:ext>
              </a:extLst>
            </p:cNvPr>
            <p:cNvSpPr/>
            <p:nvPr/>
          </p:nvSpPr>
          <p:spPr>
            <a:xfrm>
              <a:off x="5200648" y="4683608"/>
              <a:ext cx="367422" cy="880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A212C0-2960-4350-B246-D498D4031F63}"/>
                </a:ext>
              </a:extLst>
            </p:cNvPr>
            <p:cNvSpPr/>
            <p:nvPr/>
          </p:nvSpPr>
          <p:spPr>
            <a:xfrm>
              <a:off x="5652093" y="4995289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4F1D57C-B451-449B-9A61-D51A0460E012}"/>
                </a:ext>
              </a:extLst>
            </p:cNvPr>
            <p:cNvSpPr/>
            <p:nvPr/>
          </p:nvSpPr>
          <p:spPr>
            <a:xfrm>
              <a:off x="6103538" y="4199742"/>
              <a:ext cx="367422" cy="1364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A18D25B-FBE8-444B-AF40-DD3A6FDC5071}"/>
                </a:ext>
              </a:extLst>
            </p:cNvPr>
            <p:cNvSpPr/>
            <p:nvPr/>
          </p:nvSpPr>
          <p:spPr>
            <a:xfrm>
              <a:off x="6554983" y="4506927"/>
              <a:ext cx="367422" cy="1056969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8EF787E-8F9A-49FB-B46A-7A70FCD5804B}"/>
                </a:ext>
              </a:extLst>
            </p:cNvPr>
            <p:cNvSpPr/>
            <p:nvPr/>
          </p:nvSpPr>
          <p:spPr>
            <a:xfrm>
              <a:off x="7006428" y="5227546"/>
              <a:ext cx="367422" cy="336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7C71D21-90E7-4F69-A68A-A49D181D74DF}"/>
                </a:ext>
              </a:extLst>
            </p:cNvPr>
            <p:cNvSpPr/>
            <p:nvPr/>
          </p:nvSpPr>
          <p:spPr>
            <a:xfrm>
              <a:off x="7457873" y="3752850"/>
              <a:ext cx="367422" cy="1811046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2722D27-6A95-4B9A-A041-62FAA5E0BCE3}"/>
                </a:ext>
              </a:extLst>
            </p:cNvPr>
            <p:cNvSpPr/>
            <p:nvPr/>
          </p:nvSpPr>
          <p:spPr>
            <a:xfrm>
              <a:off x="7909318" y="4858870"/>
              <a:ext cx="367422" cy="7050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196B7EE-FD16-476E-AE4D-A74070F74E6D}"/>
                </a:ext>
              </a:extLst>
            </p:cNvPr>
            <p:cNvSpPr/>
            <p:nvPr/>
          </p:nvSpPr>
          <p:spPr>
            <a:xfrm>
              <a:off x="8360763" y="4995288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E060D1D-A1E2-4426-84C6-30B8BE212DC2}"/>
                </a:ext>
              </a:extLst>
            </p:cNvPr>
            <p:cNvSpPr/>
            <p:nvPr/>
          </p:nvSpPr>
          <p:spPr>
            <a:xfrm>
              <a:off x="8812208" y="4683608"/>
              <a:ext cx="367422" cy="8802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AEA7FDF-E2E6-4C3B-8278-CD23A8AE6A19}"/>
                </a:ext>
              </a:extLst>
            </p:cNvPr>
            <p:cNvSpPr/>
            <p:nvPr/>
          </p:nvSpPr>
          <p:spPr>
            <a:xfrm>
              <a:off x="9263653" y="4995289"/>
              <a:ext cx="367422" cy="568607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FFF8FA6-360E-4323-B8C8-CE5D5E1E20BA}"/>
                </a:ext>
              </a:extLst>
            </p:cNvPr>
            <p:cNvSpPr/>
            <p:nvPr/>
          </p:nvSpPr>
          <p:spPr>
            <a:xfrm>
              <a:off x="9715098" y="4199742"/>
              <a:ext cx="367422" cy="1364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B58183D-ECAE-4EE9-A1BD-D7A9B0D5C5B5}"/>
                </a:ext>
              </a:extLst>
            </p:cNvPr>
            <p:cNvSpPr/>
            <p:nvPr/>
          </p:nvSpPr>
          <p:spPr>
            <a:xfrm>
              <a:off x="10166542" y="4683608"/>
              <a:ext cx="367422" cy="880288"/>
            </a:xfrm>
            <a:prstGeom prst="rect">
              <a:avLst/>
            </a:prstGeom>
            <a:solidFill>
              <a:srgbClr val="322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3A1768FF-5072-4C9E-876D-CC6580610863}"/>
              </a:ext>
            </a:extLst>
          </p:cNvPr>
          <p:cNvSpPr>
            <a:spLocks/>
          </p:cNvSpPr>
          <p:nvPr/>
        </p:nvSpPr>
        <p:spPr bwMode="auto">
          <a:xfrm>
            <a:off x="129037" y="1"/>
            <a:ext cx="1242564" cy="368188"/>
          </a:xfrm>
          <a:custGeom>
            <a:avLst/>
            <a:gdLst>
              <a:gd name="connsiteX0" fmla="*/ 0 w 1066148"/>
              <a:gd name="connsiteY0" fmla="*/ 0 h 315914"/>
              <a:gd name="connsiteX1" fmla="*/ 1066148 w 1066148"/>
              <a:gd name="connsiteY1" fmla="*/ 0 h 315914"/>
              <a:gd name="connsiteX2" fmla="*/ 1035525 w 1066148"/>
              <a:gd name="connsiteY2" fmla="*/ 52713 h 315914"/>
              <a:gd name="connsiteX3" fmla="*/ 950915 w 1066148"/>
              <a:gd name="connsiteY3" fmla="*/ 198361 h 315914"/>
              <a:gd name="connsiteX4" fmla="*/ 750099 w 1066148"/>
              <a:gd name="connsiteY4" fmla="*/ 314650 h 315914"/>
              <a:gd name="connsiteX5" fmla="*/ 325732 w 1066148"/>
              <a:gd name="connsiteY5" fmla="*/ 315914 h 315914"/>
              <a:gd name="connsiteX6" fmla="*/ 127442 w 1066148"/>
              <a:gd name="connsiteY6" fmla="*/ 205945 h 315914"/>
              <a:gd name="connsiteX7" fmla="*/ 6985 w 1066148"/>
              <a:gd name="connsiteY7" fmla="*/ 11287 h 31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148" h="315914">
                <a:moveTo>
                  <a:pt x="0" y="0"/>
                </a:moveTo>
                <a:lnTo>
                  <a:pt x="1066148" y="0"/>
                </a:lnTo>
                <a:lnTo>
                  <a:pt x="1035525" y="52713"/>
                </a:lnTo>
                <a:cubicBezTo>
                  <a:pt x="950915" y="198361"/>
                  <a:pt x="950915" y="198361"/>
                  <a:pt x="950915" y="198361"/>
                </a:cubicBezTo>
                <a:cubicBezTo>
                  <a:pt x="909236" y="270410"/>
                  <a:pt x="833456" y="314650"/>
                  <a:pt x="750099" y="314650"/>
                </a:cubicBezTo>
                <a:cubicBezTo>
                  <a:pt x="325732" y="315914"/>
                  <a:pt x="325732" y="315914"/>
                  <a:pt x="325732" y="315914"/>
                </a:cubicBezTo>
                <a:cubicBezTo>
                  <a:pt x="244901" y="315914"/>
                  <a:pt x="170384" y="274202"/>
                  <a:pt x="127442" y="205945"/>
                </a:cubicBezTo>
                <a:cubicBezTo>
                  <a:pt x="58609" y="94712"/>
                  <a:pt x="24193" y="39096"/>
                  <a:pt x="6985" y="11287"/>
                </a:cubicBezTo>
                <a:close/>
              </a:path>
            </a:pathLst>
          </a:custGeom>
          <a:gradFill>
            <a:gsLst>
              <a:gs pos="0">
                <a:srgbClr val="0D5C97"/>
              </a:gs>
              <a:gs pos="100000">
                <a:srgbClr val="322CA3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22E3B5-4298-4425-B4C4-3C45528A5EB2}"/>
              </a:ext>
            </a:extLst>
          </p:cNvPr>
          <p:cNvGrpSpPr/>
          <p:nvPr/>
        </p:nvGrpSpPr>
        <p:grpSpPr>
          <a:xfrm>
            <a:off x="1019175" y="451774"/>
            <a:ext cx="3756464" cy="719075"/>
            <a:chOff x="8581096" y="979342"/>
            <a:chExt cx="3756464" cy="71907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DD0043-5AC3-4E2A-8776-431064C9DBEB}"/>
                </a:ext>
              </a:extLst>
            </p:cNvPr>
            <p:cNvSpPr txBox="1"/>
            <p:nvPr/>
          </p:nvSpPr>
          <p:spPr>
            <a:xfrm>
              <a:off x="8581096" y="979342"/>
              <a:ext cx="2053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营销策略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CBE2FB3-921F-437F-8AC5-45F38394F26D}"/>
                </a:ext>
              </a:extLst>
            </p:cNvPr>
            <p:cNvSpPr/>
            <p:nvPr/>
          </p:nvSpPr>
          <p:spPr bwMode="auto">
            <a:xfrm>
              <a:off x="8581096" y="1452196"/>
              <a:ext cx="3756464" cy="2462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This template is exclusively designed by Fei 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er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creative 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7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heme/theme1.xml><?xml version="1.0" encoding="utf-8"?>
<a:theme xmlns:a="http://schemas.openxmlformats.org/drawingml/2006/main" name="包图主题2">
  <a:themeElements>
    <a:clrScheme name="自定义 4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192"/>
      </a:accent1>
      <a:accent2>
        <a:srgbClr val="FEAF00"/>
      </a:accent2>
      <a:accent3>
        <a:srgbClr val="025192"/>
      </a:accent3>
      <a:accent4>
        <a:srgbClr val="FEAF00"/>
      </a:accent4>
      <a:accent5>
        <a:srgbClr val="025192"/>
      </a:accent5>
      <a:accent6>
        <a:srgbClr val="FEAF00"/>
      </a:accent6>
      <a:hlink>
        <a:srgbClr val="025192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258</TotalTime>
  <Words>1783</Words>
  <Application>Microsoft Office PowerPoint</Application>
  <PresentationFormat>宽屏</PresentationFormat>
  <Paragraphs>242</Paragraphs>
  <Slides>26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宋体</vt:lpstr>
      <vt:lpstr>微软雅黑</vt:lpstr>
      <vt:lpstr>Arial</vt:lpstr>
      <vt:lpstr>Century Gothic</vt:lpstr>
      <vt:lpstr>包图主题2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creator>雷锋PPT网www.lfppt.com</dc:creator>
  <cp:keywords>雷锋PPT网www.lfppt.com</cp:keywords>
  <cp:lastModifiedBy>文 和</cp:lastModifiedBy>
  <cp:revision>53</cp:revision>
  <dcterms:created xsi:type="dcterms:W3CDTF">2017-08-18T03:02:00Z</dcterms:created>
  <dcterms:modified xsi:type="dcterms:W3CDTF">2018-09-29T05:36:58Z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