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31/3/2013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Native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Commands you can use in </a:t>
            </a:r>
            <a:r>
              <a:rPr lang="en-US" dirty="0" err="1" smtClean="0"/>
              <a:t>GitBash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422469" y="1268760"/>
            <a:ext cx="269402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 </a:t>
            </a:r>
            <a:r>
              <a:rPr lang="en-US" dirty="0" smtClean="0"/>
              <a:t>changes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0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1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Rollback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65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09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Clone Repo</a:t>
            </a:r>
          </a:p>
          <a:p>
            <a:r>
              <a:rPr lang="en-US" sz="2800" dirty="0" smtClean="0"/>
              <a:t>Place new file into local repo</a:t>
            </a:r>
          </a:p>
          <a:p>
            <a:r>
              <a:rPr lang="en-US" sz="2800" dirty="0" smtClean="0"/>
              <a:t>Remove </a:t>
            </a:r>
            <a:r>
              <a:rPr lang="en-US" sz="2800" dirty="0"/>
              <a:t>file from local </a:t>
            </a:r>
            <a:r>
              <a:rPr lang="en-US" sz="2800" dirty="0" smtClean="0"/>
              <a:t>repo</a:t>
            </a:r>
          </a:p>
          <a:p>
            <a:r>
              <a:rPr lang="en-US" sz="2800" dirty="0"/>
              <a:t>Check </a:t>
            </a:r>
            <a:r>
              <a:rPr lang="en-US" sz="2800" dirty="0" smtClean="0"/>
              <a:t>status</a:t>
            </a:r>
          </a:p>
          <a:p>
            <a:r>
              <a:rPr lang="en-US" sz="2800" dirty="0"/>
              <a:t>Check diff between 2 versions of the same file</a:t>
            </a:r>
          </a:p>
          <a:p>
            <a:r>
              <a:rPr lang="en-US" sz="2800" dirty="0" smtClean="0"/>
              <a:t>Commit changes</a:t>
            </a:r>
          </a:p>
          <a:p>
            <a:r>
              <a:rPr lang="en-US" sz="2800" dirty="0" smtClean="0"/>
              <a:t>Push</a:t>
            </a:r>
          </a:p>
          <a:p>
            <a:r>
              <a:rPr lang="en-US" sz="2800" dirty="0" smtClean="0"/>
              <a:t>Pull</a:t>
            </a:r>
          </a:p>
          <a:p>
            <a:r>
              <a:rPr lang="en-US" sz="2800" dirty="0" smtClean="0"/>
              <a:t>Rollback</a:t>
            </a:r>
          </a:p>
          <a:p>
            <a:r>
              <a:rPr lang="en-US" sz="2800" dirty="0" smtClean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</a:t>
            </a:r>
            <a:r>
              <a:rPr lang="en-US" dirty="0" smtClean="0"/>
              <a:t>Repo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order to clone someone’s repository on </a:t>
            </a:r>
            <a:r>
              <a:rPr lang="en-US" dirty="0" err="1" smtClean="0"/>
              <a:t>GitHub</a:t>
            </a:r>
            <a:r>
              <a:rPr lang="en-US" dirty="0" smtClean="0"/>
              <a:t>, you’ll first need to get the SSH or HTTP link for the repository you want to clone.</a:t>
            </a:r>
          </a:p>
          <a:p>
            <a:endParaRPr lang="en-SG" dirty="0"/>
          </a:p>
        </p:txBody>
      </p:sp>
      <p:pic>
        <p:nvPicPr>
          <p:cNvPr id="1026" name="Picture 2" descr="C:\xampp\htdocs\programming-notes\Screenshots\Copy RW Access Link from 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88025"/>
            <a:ext cx="7560840" cy="381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83968" y="3645024"/>
            <a:ext cx="2808312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</a:t>
            </a:r>
            <a:r>
              <a:rPr lang="en-US" dirty="0" smtClean="0"/>
              <a:t>Repo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37812" y="2564904"/>
            <a:ext cx="269402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Once you’ve copied that, go to </a:t>
            </a:r>
            <a:r>
              <a:rPr lang="en-US" dirty="0" err="1" smtClean="0"/>
              <a:t>GitBash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Navigate to your project space and type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git</a:t>
            </a:r>
            <a:r>
              <a:rPr lang="en-US" dirty="0" smtClean="0">
                <a:solidFill>
                  <a:srgbClr val="00B050"/>
                </a:solidFill>
              </a:rPr>
              <a:t> clone </a:t>
            </a:r>
            <a:r>
              <a:rPr lang="en-US" dirty="0" smtClean="0">
                <a:solidFill>
                  <a:schemeClr val="bg1"/>
                </a:solidFill>
              </a:rPr>
              <a:t>&lt;link&gt;</a:t>
            </a:r>
          </a:p>
          <a:p>
            <a:pPr marL="0" indent="0">
              <a:buNone/>
            </a:pPr>
            <a:r>
              <a:rPr lang="en-US" dirty="0" smtClean="0"/>
              <a:t>Fill in the &lt;link&gt; part with the link you copied and press Enter.</a:t>
            </a:r>
          </a:p>
          <a:p>
            <a:pPr marL="0" indent="0">
              <a:buNone/>
            </a:pPr>
            <a:r>
              <a:rPr lang="en-US" dirty="0" smtClean="0"/>
              <a:t>If you’ve set up the connection to use SSH keys, then </a:t>
            </a:r>
            <a:r>
              <a:rPr lang="en-US" dirty="0" err="1" smtClean="0"/>
              <a:t>GitBash</a:t>
            </a:r>
            <a:r>
              <a:rPr lang="en-US" dirty="0" smtClean="0"/>
              <a:t> will prompt you for you passphrase. If not, it will ask for your </a:t>
            </a:r>
            <a:r>
              <a:rPr lang="en-US" dirty="0" err="1" smtClean="0"/>
              <a:t>GitHub</a:t>
            </a:r>
            <a:r>
              <a:rPr lang="en-US" dirty="0" smtClean="0"/>
              <a:t> username and password.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82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new file into local </a:t>
            </a:r>
            <a:r>
              <a:rPr lang="en-US" dirty="0" smtClean="0"/>
              <a:t>repo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539552" y="3717032"/>
            <a:ext cx="3384376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814724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you create a new file in your project folder, </a:t>
            </a:r>
            <a:r>
              <a:rPr lang="en-US" dirty="0" err="1" smtClean="0"/>
              <a:t>git</a:t>
            </a:r>
            <a:r>
              <a:rPr lang="en-US" dirty="0" smtClean="0"/>
              <a:t> will notice it, but will not keep track of it. In order to make </a:t>
            </a:r>
            <a:r>
              <a:rPr lang="en-US" dirty="0" err="1" smtClean="0"/>
              <a:t>git</a:t>
            </a:r>
            <a:r>
              <a:rPr lang="en-US" dirty="0" smtClean="0"/>
              <a:t> start tracking the file, you need to type: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git</a:t>
            </a:r>
            <a:r>
              <a:rPr lang="en-US" dirty="0" smtClean="0">
                <a:solidFill>
                  <a:srgbClr val="00B050"/>
                </a:solidFill>
              </a:rPr>
              <a:t> add </a:t>
            </a:r>
            <a:r>
              <a:rPr lang="en-US" dirty="0" smtClean="0">
                <a:solidFill>
                  <a:schemeClr val="bg1"/>
                </a:solidFill>
              </a:rPr>
              <a:t>&lt;file name&gt;</a:t>
            </a:r>
            <a:endParaRPr lang="en-SG" dirty="0"/>
          </a:p>
          <a:p>
            <a:pPr marL="0" indent="0">
              <a:buNone/>
            </a:pPr>
            <a:r>
              <a:rPr lang="en-US" dirty="0" smtClean="0"/>
              <a:t>Just replace the &lt;file name&gt; part with your new file, and </a:t>
            </a:r>
            <a:r>
              <a:rPr lang="en-US" dirty="0" err="1" smtClean="0"/>
              <a:t>git</a:t>
            </a:r>
            <a:r>
              <a:rPr lang="en-US" dirty="0" smtClean="0"/>
              <a:t> will start tracking it.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3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new file into local repo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539552" y="2708920"/>
            <a:ext cx="1368152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411760" y="2708920"/>
            <a:ext cx="1584176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have multiple files that you want to add all at once,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git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add .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 err="1" smtClean="0">
                <a:solidFill>
                  <a:srgbClr val="00B050"/>
                </a:solidFill>
              </a:rPr>
              <a:t>git</a:t>
            </a:r>
            <a:r>
              <a:rPr lang="en-US" dirty="0" smtClean="0">
                <a:solidFill>
                  <a:srgbClr val="00B050"/>
                </a:solidFill>
              </a:rPr>
              <a:t> add –a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</a:t>
            </a:r>
            <a:r>
              <a:rPr lang="en-US" dirty="0" err="1" smtClean="0"/>
              <a:t>git</a:t>
            </a:r>
            <a:r>
              <a:rPr lang="en-US" dirty="0" smtClean="0"/>
              <a:t> will add every single new file it locates within your </a:t>
            </a:r>
            <a:r>
              <a:rPr lang="en-US" smtClean="0"/>
              <a:t>project folder </a:t>
            </a:r>
            <a:r>
              <a:rPr lang="en-US" dirty="0" smtClean="0"/>
              <a:t>and start tracking </a:t>
            </a:r>
            <a:r>
              <a:rPr lang="en-US" smtClean="0"/>
              <a:t>their changes.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39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file from local </a:t>
            </a:r>
            <a:r>
              <a:rPr lang="en-US" dirty="0" smtClean="0"/>
              <a:t>repo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</a:t>
            </a:r>
            <a:r>
              <a:rPr lang="en-US" dirty="0" smtClean="0"/>
              <a:t>status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5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diff between 2 versions of the same </a:t>
            </a:r>
            <a:r>
              <a:rPr lang="en-US" dirty="0" smtClean="0"/>
              <a:t>file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5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284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Native Git Commands</vt:lpstr>
      <vt:lpstr>PowerPoint Presentation</vt:lpstr>
      <vt:lpstr>Clone Repo</vt:lpstr>
      <vt:lpstr>Clone Repo</vt:lpstr>
      <vt:lpstr>Place new file into local repo</vt:lpstr>
      <vt:lpstr>Place new file into local repo</vt:lpstr>
      <vt:lpstr>Remove file from local repo</vt:lpstr>
      <vt:lpstr>Check status</vt:lpstr>
      <vt:lpstr>Check diff between 2 versions of the same file</vt:lpstr>
      <vt:lpstr>Commit changes</vt:lpstr>
      <vt:lpstr>Push</vt:lpstr>
      <vt:lpstr>Pull</vt:lpstr>
      <vt:lpstr>Rollback</vt:lpstr>
      <vt:lpstr>Revert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10</cp:revision>
  <dcterms:created xsi:type="dcterms:W3CDTF">2013-03-28T01:49:00Z</dcterms:created>
  <dcterms:modified xsi:type="dcterms:W3CDTF">2013-03-31T01:37:59Z</dcterms:modified>
</cp:coreProperties>
</file>