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 Strategy (Advanced)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Strategies to apply for different projects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Branching Strategy (Advanced)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this section, we'll cover branching strategy in big </a:t>
            </a:r>
            <a:r>
              <a:rPr lang="en-US" dirty="0" smtClean="0"/>
              <a:t>teams. Since this is an advanced sectio</a:t>
            </a:r>
            <a:r>
              <a:rPr lang="en-US" dirty="0" smtClean="0"/>
              <a:t>n we'll assume you've read the Branches, Tags and Versioning and Branching Strategy (Basic). If you have not done so, please go read them now.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3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56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Branching Strategy (Advanced)</vt:lpstr>
      <vt:lpstr>Branching Strategy (Advanced)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9</cp:revision>
  <dcterms:created xsi:type="dcterms:W3CDTF">2013-03-28T01:49:00Z</dcterms:created>
  <dcterms:modified xsi:type="dcterms:W3CDTF">2013-04-04T02:36:23Z</dcterms:modified>
</cp:coreProperties>
</file>