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Tags </a:t>
            </a:r>
            <a:r>
              <a:rPr lang="en-US" smtClean="0"/>
              <a:t>and Versioning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Marking releases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tags and what do they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Tags are markers that help you identify specific commits. They flag the major commits you want to make a note of. For example, you can tag a commit of your project that contains a new working feature, compared to the previous commits where only parts of the feature was being developed.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39552" y="2708920"/>
            <a:ext cx="6840760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tag a commit, you can type this in </a:t>
            </a:r>
            <a:r>
              <a:rPr lang="en-US" dirty="0" err="1" smtClean="0"/>
              <a:t>GitBash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git</a:t>
            </a:r>
            <a:r>
              <a:rPr lang="en-US" dirty="0">
                <a:solidFill>
                  <a:srgbClr val="00B050"/>
                </a:solidFill>
              </a:rPr>
              <a:t> tag -a </a:t>
            </a:r>
            <a:r>
              <a:rPr lang="en-US" dirty="0">
                <a:solidFill>
                  <a:schemeClr val="bg1"/>
                </a:solidFill>
              </a:rPr>
              <a:t>&lt;tag name&gt;</a:t>
            </a:r>
            <a:r>
              <a:rPr lang="en-US" dirty="0">
                <a:solidFill>
                  <a:srgbClr val="00B050"/>
                </a:solidFill>
              </a:rPr>
              <a:t> -m </a:t>
            </a:r>
            <a:r>
              <a:rPr lang="en-US" dirty="0">
                <a:solidFill>
                  <a:schemeClr val="bg1"/>
                </a:solidFill>
              </a:rPr>
              <a:t>&lt;your message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Replace the &lt;tag name&gt; with a tag name of your choice (usually a version number) and </a:t>
            </a:r>
            <a:r>
              <a:rPr lang="en-US" dirty="0"/>
              <a:t>&lt;your message&gt; </a:t>
            </a:r>
            <a:r>
              <a:rPr lang="en-US" dirty="0" smtClean="0"/>
              <a:t>with a message reminding you what the tag was for.</a:t>
            </a:r>
          </a:p>
          <a:p>
            <a:pPr marL="0" indent="0">
              <a:buNone/>
            </a:pPr>
            <a:r>
              <a:rPr lang="en-US" dirty="0" smtClean="0"/>
              <a:t>This command will tag the last commit you made.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Tags and Versioning</vt:lpstr>
      <vt:lpstr>Tags</vt:lpstr>
      <vt:lpstr>Tags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23</cp:revision>
  <dcterms:created xsi:type="dcterms:W3CDTF">2013-03-28T01:49:00Z</dcterms:created>
  <dcterms:modified xsi:type="dcterms:W3CDTF">2013-04-04T02:34:58Z</dcterms:modified>
</cp:coreProperties>
</file>