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</a:t>
            </a:r>
            <a:r>
              <a:rPr lang="en-US" dirty="0" smtClean="0"/>
              <a:t>Strategy (Advanced)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Strategies to apply for different projects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section, we'l</a:t>
            </a:r>
            <a:r>
              <a:rPr lang="en-US" dirty="0" smtClean="0"/>
              <a:t>l cover branching strategy in big teams </a:t>
            </a:r>
            <a:r>
              <a:rPr lang="en-US" smtClean="0"/>
              <a:t>and versioning.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Branching Strategy (Advanced)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7</cp:revision>
  <dcterms:created xsi:type="dcterms:W3CDTF">2013-03-28T01:49:00Z</dcterms:created>
  <dcterms:modified xsi:type="dcterms:W3CDTF">2013-04-04T01:52:28Z</dcterms:modified>
</cp:coreProperties>
</file>