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0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0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Branching Strategy (Basic)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Strategies to apply for different projects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22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Strategy (Basic)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several strategies you can use for your project, depending on the number of people you have. They are:</a:t>
            </a:r>
          </a:p>
          <a:p>
            <a:pPr marL="0" indent="0">
              <a:buNone/>
            </a:pPr>
            <a:r>
              <a:rPr lang="en-US" dirty="0" smtClean="0"/>
              <a:t>Individual</a:t>
            </a:r>
          </a:p>
          <a:p>
            <a:pPr marL="0" indent="0">
              <a:buNone/>
            </a:pPr>
            <a:r>
              <a:rPr lang="en-US" dirty="0" smtClean="0"/>
              <a:t>Small Team (2-4 people)</a:t>
            </a:r>
          </a:p>
          <a:p>
            <a:pPr marL="0" indent="0">
              <a:buNone/>
            </a:pPr>
            <a:r>
              <a:rPr lang="en-US" dirty="0" smtClean="0"/>
              <a:t>Large Team (5 or more) (This is covered in Branching Strategy (Advanced))</a:t>
            </a:r>
          </a:p>
        </p:txBody>
      </p:sp>
    </p:spTree>
    <p:extLst>
      <p:ext uri="{BB962C8B-B14F-4D97-AF65-F5344CB8AC3E}">
        <p14:creationId xmlns:p14="http://schemas.microsoft.com/office/powerpoint/2010/main" val="12907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Strategy (Basic)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tutorial, we will consider the Individual a subset of the Small Team, because the strategy is largely the same, maybe just a little simple than a Small Team strategy.</a:t>
            </a:r>
            <a:endParaRPr lang="en-SG" dirty="0"/>
          </a:p>
          <a:p>
            <a:pPr marL="0" indent="0">
              <a:buNone/>
            </a:pPr>
            <a:r>
              <a:rPr lang="en-US" dirty="0" smtClean="0"/>
              <a:t>So, as with any project, you start of with a master branch. Next you create a develop branch, so that you can work on new stuff without breaking the stable code in the master branch.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96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Strategy (Basic)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small teams and individuals, that's more or less it. All of you can work on and commit to the develop branch. It's much more lax than working in a big team, because anyone can do merging of branches. At anytime, a member may branch off from the develop branch, work on a feature and once the feature is done, merge it back to the develop branch, then delete the feature branch, all on his </a:t>
            </a:r>
            <a:r>
              <a:rPr lang="en-US" dirty="0" smtClean="0"/>
              <a:t>own.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53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Strategy (Basic)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main differences between small teams and large ones are the restriction of merging branches </a:t>
            </a:r>
            <a:r>
              <a:rPr lang="en-US" dirty="0" smtClean="0"/>
              <a:t>(only one person handles merging), </a:t>
            </a:r>
            <a:r>
              <a:rPr lang="en-US" dirty="0" smtClean="0"/>
              <a:t>rebasing and versioning, all of which will be covered in the advanced section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differences between individual and a small team are that there probably will be lesser merge conflicts, you don't have to constantly pull code and you don't have to make a new branch to work on a new feature.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61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Strategy (Basic)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an individual, you probably won't want or need to create new branches past the master and develop. Even in small teams it's too much of a hassle</a:t>
            </a:r>
            <a:r>
              <a:rPr lang="en-US" dirty="0" smtClean="0"/>
              <a:t>. Thus, this is more or less what your </a:t>
            </a:r>
            <a:r>
              <a:rPr lang="en-US" smtClean="0"/>
              <a:t>project branches would </a:t>
            </a:r>
            <a:r>
              <a:rPr lang="en-US" dirty="0" smtClean="0"/>
              <a:t>look like: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grpSp>
        <p:nvGrpSpPr>
          <p:cNvPr id="26" name="Group 25"/>
          <p:cNvGrpSpPr/>
          <p:nvPr/>
        </p:nvGrpSpPr>
        <p:grpSpPr>
          <a:xfrm>
            <a:off x="757441" y="4308109"/>
            <a:ext cx="7768766" cy="1381677"/>
            <a:chOff x="757441" y="4308109"/>
            <a:chExt cx="7768766" cy="1381677"/>
          </a:xfrm>
        </p:grpSpPr>
        <p:sp>
          <p:nvSpPr>
            <p:cNvPr id="5" name="Rectangle 4"/>
            <p:cNvSpPr/>
            <p:nvPr/>
          </p:nvSpPr>
          <p:spPr>
            <a:xfrm rot="8614333">
              <a:off x="3360258" y="5113723"/>
              <a:ext cx="1224136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57441" y="4726511"/>
              <a:ext cx="7560000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1528" y="4308109"/>
              <a:ext cx="836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SG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17136" y="4634178"/>
              <a:ext cx="256674" cy="25667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/>
            <p:cNvSpPr/>
            <p:nvPr/>
          </p:nvSpPr>
          <p:spPr>
            <a:xfrm>
              <a:off x="1326210" y="4634178"/>
              <a:ext cx="256674" cy="25667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/>
            <p:cNvSpPr/>
            <p:nvPr/>
          </p:nvSpPr>
          <p:spPr>
            <a:xfrm>
              <a:off x="2269609" y="4634178"/>
              <a:ext cx="256674" cy="25667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/>
            <p:cNvSpPr/>
            <p:nvPr/>
          </p:nvSpPr>
          <p:spPr>
            <a:xfrm>
              <a:off x="3421737" y="4634178"/>
              <a:ext cx="256674" cy="25667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/>
            <p:cNvSpPr/>
            <p:nvPr/>
          </p:nvSpPr>
          <p:spPr>
            <a:xfrm>
              <a:off x="4357841" y="4628969"/>
              <a:ext cx="256674" cy="25667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7441" y="5519123"/>
              <a:ext cx="7560000" cy="709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Oval 13"/>
            <p:cNvSpPr/>
            <p:nvPr/>
          </p:nvSpPr>
          <p:spPr>
            <a:xfrm>
              <a:off x="5382365" y="5414172"/>
              <a:ext cx="256674" cy="25667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Oval 14"/>
            <p:cNvSpPr/>
            <p:nvPr/>
          </p:nvSpPr>
          <p:spPr>
            <a:xfrm>
              <a:off x="6147446" y="5414172"/>
              <a:ext cx="256674" cy="25667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91528" y="5166910"/>
              <a:ext cx="934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</a:t>
              </a:r>
              <a:endParaRPr lang="en-SG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709867" y="5414172"/>
              <a:ext cx="256674" cy="25667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 rot="7896566">
              <a:off x="7100077" y="5113786"/>
              <a:ext cx="1080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Oval 18"/>
            <p:cNvSpPr/>
            <p:nvPr/>
          </p:nvSpPr>
          <p:spPr>
            <a:xfrm>
              <a:off x="7182565" y="5414172"/>
              <a:ext cx="256674" cy="25667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Oval 19"/>
            <p:cNvSpPr/>
            <p:nvPr/>
          </p:nvSpPr>
          <p:spPr>
            <a:xfrm>
              <a:off x="7881607" y="4636883"/>
              <a:ext cx="256674" cy="25667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Oval 21"/>
            <p:cNvSpPr/>
            <p:nvPr/>
          </p:nvSpPr>
          <p:spPr>
            <a:xfrm>
              <a:off x="1312650" y="5414172"/>
              <a:ext cx="256674" cy="25667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Oval 22"/>
            <p:cNvSpPr/>
            <p:nvPr/>
          </p:nvSpPr>
          <p:spPr>
            <a:xfrm>
              <a:off x="1985727" y="5414172"/>
              <a:ext cx="256674" cy="25667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Oval 23"/>
            <p:cNvSpPr/>
            <p:nvPr/>
          </p:nvSpPr>
          <p:spPr>
            <a:xfrm>
              <a:off x="3367848" y="5390786"/>
              <a:ext cx="256674" cy="25667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Oval 24"/>
            <p:cNvSpPr/>
            <p:nvPr/>
          </p:nvSpPr>
          <p:spPr>
            <a:xfrm>
              <a:off x="4374809" y="5428380"/>
              <a:ext cx="256674" cy="25667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9565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371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Branching Strategy (Basic)</vt:lpstr>
      <vt:lpstr>Branching Strategy (Basic)</vt:lpstr>
      <vt:lpstr>Branching Strategy (Basic)</vt:lpstr>
      <vt:lpstr>Branching Strategy (Basic)</vt:lpstr>
      <vt:lpstr>Branching Strategy (Basic)</vt:lpstr>
      <vt:lpstr>Branching Strategy (Basic)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Git Commands</dc:title>
  <dc:creator>Jace</dc:creator>
  <cp:lastModifiedBy>Jace</cp:lastModifiedBy>
  <cp:revision>22</cp:revision>
  <dcterms:created xsi:type="dcterms:W3CDTF">2013-03-28T01:49:00Z</dcterms:created>
  <dcterms:modified xsi:type="dcterms:W3CDTF">2013-04-04T02:26:18Z</dcterms:modified>
</cp:coreProperties>
</file>