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Tags </a:t>
            </a:r>
            <a:r>
              <a:rPr lang="en-US" smtClean="0"/>
              <a:t>and Versioning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Marking releases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tags and what do they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Tags are markers that help you identify specific commits. They flag the major commits you want to make a note of. For example, you can tag a commit of your project that contains a new working feature, compared to the previous commits where only parts of the feature was being developed.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tag a commit, you can type this in </a:t>
            </a:r>
            <a:r>
              <a:rPr lang="en-US" dirty="0" err="1" smtClean="0"/>
              <a:t>GitBash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Replace </a:t>
            </a:r>
            <a:r>
              <a:rPr lang="en-US" dirty="0" smtClean="0"/>
              <a:t>the &lt;tag name&gt; with a tag name of your choice (usually a version number) and </a:t>
            </a:r>
            <a:r>
              <a:rPr lang="en-US" dirty="0"/>
              <a:t>&lt;your message&gt; </a:t>
            </a:r>
            <a:r>
              <a:rPr lang="en-US" dirty="0" smtClean="0"/>
              <a:t>with a message reminding you what the tag was for.</a:t>
            </a:r>
          </a:p>
          <a:p>
            <a:pPr marL="0" indent="0">
              <a:buNone/>
            </a:pPr>
            <a:r>
              <a:rPr lang="en-US" dirty="0" smtClean="0"/>
              <a:t>This command will tag the last commit you made.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 flipH="1">
            <a:off x="827584" y="2780928"/>
            <a:ext cx="518457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-a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-m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&lt;your message&gt;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also tag a specific commit with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Just make sure you have find the right commit you wish to tag, and take note of it's checksum.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 flipH="1">
            <a:off x="799519" y="2276872"/>
            <a:ext cx="6552728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-a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 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-m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&lt;your message&gt;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&lt;checksum&gt;</a:t>
            </a:r>
          </a:p>
        </p:txBody>
      </p:sp>
    </p:spTree>
    <p:extLst>
      <p:ext uri="{BB962C8B-B14F-4D97-AF65-F5344CB8AC3E}">
        <p14:creationId xmlns:p14="http://schemas.microsoft.com/office/powerpoint/2010/main" val="22521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view the tags that you've created for your project, type:</a:t>
            </a:r>
          </a:p>
          <a:p>
            <a:pPr marL="0" indent="0">
              <a:buNone/>
            </a:pPr>
            <a:r>
              <a:rPr lang="en-US" dirty="0" smtClean="0"/>
              <a:t>		or 	</a:t>
            </a:r>
          </a:p>
          <a:p>
            <a:pPr marL="0" indent="0">
              <a:buNone/>
            </a:pPr>
            <a:r>
              <a:rPr lang="en-US" dirty="0" smtClean="0"/>
              <a:t>The first </a:t>
            </a:r>
            <a:r>
              <a:rPr lang="en-US" dirty="0"/>
              <a:t>command </a:t>
            </a:r>
            <a:r>
              <a:rPr lang="en-US" dirty="0" smtClean="0"/>
              <a:t>will list all your tags, while the second </a:t>
            </a:r>
            <a:r>
              <a:rPr lang="en-US" dirty="0"/>
              <a:t>one </a:t>
            </a:r>
            <a:r>
              <a:rPr lang="en-US" dirty="0" smtClean="0"/>
              <a:t>will filter out the tags you have, based on a criteria you give it. For example, </a:t>
            </a:r>
            <a:br>
              <a:rPr lang="en-US" dirty="0" smtClean="0"/>
            </a:br>
            <a:r>
              <a:rPr lang="en-US" dirty="0" smtClean="0"/>
              <a:t>		will find all the tags starting with "a". Similarly, 			will find everything ending in a "c".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 flipH="1">
            <a:off x="827584" y="2780928"/>
            <a:ext cx="100811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3203848" y="2780928"/>
            <a:ext cx="316835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&lt;search criteria&gt;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539552" y="4869160"/>
            <a:ext cx="180020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"a*"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2240034" y="5315063"/>
            <a:ext cx="180020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"*c"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Tags and Versioning</vt:lpstr>
      <vt:lpstr>Tags</vt:lpstr>
      <vt:lpstr>Tags</vt:lpstr>
      <vt:lpstr>Tags</vt:lpstr>
      <vt:lpstr>Tags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28</cp:revision>
  <dcterms:created xsi:type="dcterms:W3CDTF">2013-03-28T01:49:00Z</dcterms:created>
  <dcterms:modified xsi:type="dcterms:W3CDTF">2013-04-04T02:55:39Z</dcterms:modified>
</cp:coreProperties>
</file>