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8/4/2013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91470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8/4/2013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30988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8/4/2013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0187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8/4/2013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87787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39E6B8-AE44-4E4D-B3CE-5639A35B70C6}" type="datetimeFigureOut">
              <a:rPr lang="en-SG" smtClean="0"/>
              <a:t>8/4/2013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29534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8839E6B8-AE44-4E4D-B3CE-5639A35B70C6}" type="datetimeFigureOut">
              <a:rPr lang="en-SG" smtClean="0"/>
              <a:t>8/4/2013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23885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8839E6B8-AE44-4E4D-B3CE-5639A35B70C6}" type="datetimeFigureOut">
              <a:rPr lang="en-SG" smtClean="0"/>
              <a:t>8/4/2013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7011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8839E6B8-AE44-4E4D-B3CE-5639A35B70C6}" type="datetimeFigureOut">
              <a:rPr lang="en-SG" smtClean="0"/>
              <a:t>8/4/2013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88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9E6B8-AE44-4E4D-B3CE-5639A35B70C6}" type="datetimeFigureOut">
              <a:rPr lang="en-SG" smtClean="0"/>
              <a:t>8/4/2013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94449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8/4/2013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6567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8/4/2013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97789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9E6B8-AE44-4E4D-B3CE-5639A35B70C6}" type="datetimeFigureOut">
              <a:rPr lang="en-SG" smtClean="0"/>
              <a:t>8/4/2013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4ED2B-DE2B-46BD-969D-904CA2FBB047}" type="slidenum">
              <a:rPr lang="en-SG" smtClean="0"/>
              <a:t>‹#›</a:t>
            </a:fld>
            <a:endParaRPr lang="en-SG"/>
          </a:p>
        </p:txBody>
      </p:sp>
    </p:spTree>
    <p:extLst>
      <p:ext uri="{BB962C8B-B14F-4D97-AF65-F5344CB8AC3E}">
        <p14:creationId xmlns:p14="http://schemas.microsoft.com/office/powerpoint/2010/main" val="261803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Branching Strategy (Advanced)</a:t>
            </a:r>
            <a:endParaRPr lang="en-SG" dirty="0"/>
          </a:p>
        </p:txBody>
      </p:sp>
      <p:sp>
        <p:nvSpPr>
          <p:cNvPr id="3" name="Subtitle 2"/>
          <p:cNvSpPr>
            <a:spLocks noGrp="1"/>
          </p:cNvSpPr>
          <p:nvPr>
            <p:ph type="subTitle" idx="1"/>
          </p:nvPr>
        </p:nvSpPr>
        <p:spPr/>
        <p:txBody>
          <a:bodyPr/>
          <a:lstStyle/>
          <a:p>
            <a:r>
              <a:rPr lang="en-US" dirty="0" smtClean="0"/>
              <a:t>Branching Strategy for big teams</a:t>
            </a:r>
            <a:endParaRPr lang="en-SG" dirty="0"/>
          </a:p>
        </p:txBody>
      </p:sp>
    </p:spTree>
    <p:extLst>
      <p:ext uri="{BB962C8B-B14F-4D97-AF65-F5344CB8AC3E}">
        <p14:creationId xmlns:p14="http://schemas.microsoft.com/office/powerpoint/2010/main" val="2002286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Strategy (Advanced)</a:t>
            </a:r>
            <a:endParaRPr lang="en-SG" dirty="0"/>
          </a:p>
        </p:txBody>
      </p:sp>
      <p:sp>
        <p:nvSpPr>
          <p:cNvPr id="3" name="Content Placeholder 2"/>
          <p:cNvSpPr>
            <a:spLocks noGrp="1"/>
          </p:cNvSpPr>
          <p:nvPr>
            <p:ph idx="1"/>
          </p:nvPr>
        </p:nvSpPr>
        <p:spPr/>
        <p:txBody>
          <a:bodyPr>
            <a:normAutofit/>
          </a:bodyPr>
          <a:lstStyle/>
          <a:p>
            <a:pPr marL="0" indent="0">
              <a:buNone/>
            </a:pPr>
            <a:r>
              <a:rPr lang="en-US" dirty="0" smtClean="0"/>
              <a:t>In this section, we'll cover branching strategy in big teams. Since this is an advanced section we'll assume you've read Branches, Tags and Versioning and Branching Strategy (Basic). If you have not done so, please go read them now.</a:t>
            </a:r>
          </a:p>
          <a:p>
            <a:pPr marL="0" indent="0">
              <a:buNone/>
            </a:pPr>
            <a:r>
              <a:rPr lang="en-US" dirty="0" smtClean="0"/>
              <a:t>This section will serve as a guide to using </a:t>
            </a:r>
            <a:r>
              <a:rPr lang="en-US" dirty="0" err="1" smtClean="0"/>
              <a:t>git</a:t>
            </a:r>
            <a:r>
              <a:rPr lang="en-US" dirty="0" smtClean="0"/>
              <a:t> in teams with 5 or more people.</a:t>
            </a:r>
            <a:endParaRPr lang="en-SG" dirty="0"/>
          </a:p>
        </p:txBody>
      </p:sp>
    </p:spTree>
    <p:extLst>
      <p:ext uri="{BB962C8B-B14F-4D97-AF65-F5344CB8AC3E}">
        <p14:creationId xmlns:p14="http://schemas.microsoft.com/office/powerpoint/2010/main" val="1290775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Strategy (Advanced)</a:t>
            </a:r>
            <a:endParaRPr lang="en-SG" dirty="0"/>
          </a:p>
        </p:txBody>
      </p:sp>
      <p:sp>
        <p:nvSpPr>
          <p:cNvPr id="3" name="Content Placeholder 2"/>
          <p:cNvSpPr>
            <a:spLocks noGrp="1"/>
          </p:cNvSpPr>
          <p:nvPr>
            <p:ph idx="1"/>
          </p:nvPr>
        </p:nvSpPr>
        <p:spPr/>
        <p:txBody>
          <a:bodyPr/>
          <a:lstStyle/>
          <a:p>
            <a:pPr marL="0" indent="0">
              <a:buNone/>
            </a:pPr>
            <a:r>
              <a:rPr lang="en-US" dirty="0" smtClean="0"/>
              <a:t>When you start working in a large team, things get complicated. Your team members are working on different things than you are, so if you constantly push and pull code from the same branch, you might end up with many conflict errors that need to be resolved immediately. This takes up precious time, so this strategy is employed to reduce that.</a:t>
            </a:r>
            <a:endParaRPr lang="en-SG" dirty="0"/>
          </a:p>
        </p:txBody>
      </p:sp>
    </p:spTree>
    <p:extLst>
      <p:ext uri="{BB962C8B-B14F-4D97-AF65-F5344CB8AC3E}">
        <p14:creationId xmlns:p14="http://schemas.microsoft.com/office/powerpoint/2010/main" val="1409658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Strategy (Advanced)</a:t>
            </a:r>
            <a:endParaRPr lang="en-SG" dirty="0"/>
          </a:p>
        </p:txBody>
      </p:sp>
      <p:sp>
        <p:nvSpPr>
          <p:cNvPr id="3" name="Content Placeholder 2"/>
          <p:cNvSpPr>
            <a:spLocks noGrp="1"/>
          </p:cNvSpPr>
          <p:nvPr>
            <p:ph idx="1"/>
          </p:nvPr>
        </p:nvSpPr>
        <p:spPr/>
        <p:txBody>
          <a:bodyPr/>
          <a:lstStyle/>
          <a:p>
            <a:pPr marL="0" indent="0">
              <a:buNone/>
            </a:pPr>
            <a:r>
              <a:rPr lang="en-US" dirty="0" smtClean="0"/>
              <a:t>First of, you start with a master and develop branch as usual. Then, for each feature of the project, you create a branch, typically named after that feature, e.g. login branch. Remember that all feature branches should branch off from the develop branch. This allow members to jump from branch to branch, so that they can work on different features without risking the other feature's code. </a:t>
            </a:r>
            <a:endParaRPr lang="en-SG" dirty="0"/>
          </a:p>
        </p:txBody>
      </p:sp>
    </p:spTree>
    <p:extLst>
      <p:ext uri="{BB962C8B-B14F-4D97-AF65-F5344CB8AC3E}">
        <p14:creationId xmlns:p14="http://schemas.microsoft.com/office/powerpoint/2010/main" val="485328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Strategy (Advanced)</a:t>
            </a:r>
            <a:endParaRPr lang="en-SG" dirty="0"/>
          </a:p>
        </p:txBody>
      </p:sp>
      <p:sp>
        <p:nvSpPr>
          <p:cNvPr id="3" name="Content Placeholder 2"/>
          <p:cNvSpPr>
            <a:spLocks noGrp="1"/>
          </p:cNvSpPr>
          <p:nvPr>
            <p:ph idx="1"/>
          </p:nvPr>
        </p:nvSpPr>
        <p:spPr/>
        <p:txBody>
          <a:bodyPr/>
          <a:lstStyle/>
          <a:p>
            <a:pPr marL="0" indent="0">
              <a:buNone/>
            </a:pPr>
            <a:r>
              <a:rPr lang="en-US" dirty="0" smtClean="0"/>
              <a:t>Once a feature is complete, it is merged into the develop branch. Usually, only one person is tasked with handling all merges across all branches (we'll get to all the different type of branches and how they merge later). He also fixes any and all merge conflicts. Since only one person is allowed to do merges, the rest of the team is able to focus on actually developing the code.</a:t>
            </a:r>
            <a:endParaRPr lang="en-SG" dirty="0"/>
          </a:p>
        </p:txBody>
      </p:sp>
    </p:spTree>
    <p:extLst>
      <p:ext uri="{BB962C8B-B14F-4D97-AF65-F5344CB8AC3E}">
        <p14:creationId xmlns:p14="http://schemas.microsoft.com/office/powerpoint/2010/main" val="3306183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Strategy (Advanced)</a:t>
            </a:r>
            <a:endParaRPr lang="en-SG" dirty="0"/>
          </a:p>
        </p:txBody>
      </p:sp>
      <p:sp>
        <p:nvSpPr>
          <p:cNvPr id="3" name="Content Placeholder 2"/>
          <p:cNvSpPr>
            <a:spLocks noGrp="1"/>
          </p:cNvSpPr>
          <p:nvPr>
            <p:ph idx="1"/>
          </p:nvPr>
        </p:nvSpPr>
        <p:spPr/>
        <p:txBody>
          <a:bodyPr/>
          <a:lstStyle/>
          <a:p>
            <a:pPr marL="0" indent="0">
              <a:buNone/>
            </a:pPr>
            <a:r>
              <a:rPr lang="en-US" dirty="0" smtClean="0"/>
              <a:t>The next branch you might want to add is the release branch. This branches off from the develop branch, and controls the release of new features, once all the conflict issues are fixed in the develop branch. The release branch also is used for minor bug fixes.</a:t>
            </a:r>
            <a:endParaRPr lang="en-SG" dirty="0"/>
          </a:p>
        </p:txBody>
      </p:sp>
    </p:spTree>
    <p:extLst>
      <p:ext uri="{BB962C8B-B14F-4D97-AF65-F5344CB8AC3E}">
        <p14:creationId xmlns:p14="http://schemas.microsoft.com/office/powerpoint/2010/main" val="3202192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Strategy (Advanced)</a:t>
            </a:r>
            <a:endParaRPr lang="en-SG" dirty="0"/>
          </a:p>
        </p:txBody>
      </p:sp>
      <p:sp>
        <p:nvSpPr>
          <p:cNvPr id="3" name="Content Placeholder 2"/>
          <p:cNvSpPr>
            <a:spLocks noGrp="1"/>
          </p:cNvSpPr>
          <p:nvPr>
            <p:ph idx="1"/>
          </p:nvPr>
        </p:nvSpPr>
        <p:spPr>
          <a:xfrm>
            <a:off x="457200" y="1600200"/>
            <a:ext cx="8229600" cy="4997152"/>
          </a:xfrm>
        </p:spPr>
        <p:txBody>
          <a:bodyPr>
            <a:normAutofit/>
          </a:bodyPr>
          <a:lstStyle/>
          <a:p>
            <a:pPr marL="0" indent="0">
              <a:buNone/>
            </a:pPr>
            <a:r>
              <a:rPr lang="en-US" dirty="0" smtClean="0"/>
              <a:t>So right now, we have Master, Develop, Feature and Release branches. Another optional branch is the hotfix branch. Sometimes your project is in a state where there is a problem that needs to be immediately addressed instead of being fixed in the next patch. This is when you can create a hotfix branch the branches from the master specifically to fix that problem. Once the problem is fixed, it merges back to the master or develop branch.</a:t>
            </a:r>
            <a:endParaRPr lang="en-SG" dirty="0"/>
          </a:p>
        </p:txBody>
      </p:sp>
    </p:spTree>
    <p:extLst>
      <p:ext uri="{BB962C8B-B14F-4D97-AF65-F5344CB8AC3E}">
        <p14:creationId xmlns:p14="http://schemas.microsoft.com/office/powerpoint/2010/main" val="2956564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Strategy (Advanced)</a:t>
            </a:r>
            <a:endParaRPr lang="en-SG" dirty="0"/>
          </a:p>
        </p:txBody>
      </p:sp>
      <p:sp>
        <p:nvSpPr>
          <p:cNvPr id="3" name="Content Placeholder 2"/>
          <p:cNvSpPr>
            <a:spLocks noGrp="1"/>
          </p:cNvSpPr>
          <p:nvPr>
            <p:ph idx="1"/>
          </p:nvPr>
        </p:nvSpPr>
        <p:spPr/>
        <p:txBody>
          <a:bodyPr/>
          <a:lstStyle/>
          <a:p>
            <a:endParaRPr lang="en-SG"/>
          </a:p>
        </p:txBody>
      </p:sp>
    </p:spTree>
    <p:extLst>
      <p:ext uri="{BB962C8B-B14F-4D97-AF65-F5344CB8AC3E}">
        <p14:creationId xmlns:p14="http://schemas.microsoft.com/office/powerpoint/2010/main" val="2446357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470</Words>
  <Application>Microsoft Office PowerPoint</Application>
  <PresentationFormat>On-screen Show (4:3)</PresentationFormat>
  <Paragraphs>16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Branching Strategy (Advanced)</vt:lpstr>
      <vt:lpstr>Branching Strategy (Advanced)</vt:lpstr>
      <vt:lpstr>Branching Strategy (Advanced)</vt:lpstr>
      <vt:lpstr>Branching Strategy (Advanced)</vt:lpstr>
      <vt:lpstr>Branching Strategy (Advanced)</vt:lpstr>
      <vt:lpstr>Branching Strategy (Advanced)</vt:lpstr>
      <vt:lpstr>Branching Strategy (Advanced)</vt:lpstr>
      <vt:lpstr>Branching Strategy (Advanced)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 Git Commands</dc:title>
  <dc:creator>Jace</dc:creator>
  <cp:lastModifiedBy>Jace</cp:lastModifiedBy>
  <cp:revision>21</cp:revision>
  <dcterms:created xsi:type="dcterms:W3CDTF">2013-03-28T01:49:00Z</dcterms:created>
  <dcterms:modified xsi:type="dcterms:W3CDTF">2013-04-08T05:49:20Z</dcterms:modified>
</cp:coreProperties>
</file>