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68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28/3/2013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470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28/3/2013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988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28/3/2013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7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28/3/2013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787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28/3/2013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534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28/3/2013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885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28/3/2013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011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28/3/2013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8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28/3/2013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449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28/3/2013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677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28/3/2013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789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9E6B8-AE44-4E4D-B3CE-5639A35B70C6}" type="datetimeFigureOut">
              <a:rPr lang="en-SG" smtClean="0"/>
              <a:t>28/3/2013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803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Native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Commands you can use in </a:t>
            </a:r>
            <a:r>
              <a:rPr lang="en-US" dirty="0" err="1" smtClean="0"/>
              <a:t>GitBash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228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Place new file into local repo</a:t>
            </a:r>
          </a:p>
          <a:p>
            <a:r>
              <a:rPr lang="en-US" dirty="0" smtClean="0"/>
              <a:t>Commit changes</a:t>
            </a:r>
          </a:p>
          <a:p>
            <a:r>
              <a:rPr lang="en-US" dirty="0" smtClean="0"/>
              <a:t>Push</a:t>
            </a:r>
          </a:p>
          <a:p>
            <a:r>
              <a:rPr lang="en-US" dirty="0" smtClean="0"/>
              <a:t>Pull</a:t>
            </a:r>
          </a:p>
          <a:p>
            <a:r>
              <a:rPr lang="en-US" dirty="0" smtClean="0"/>
              <a:t>Remove file from local repo</a:t>
            </a:r>
          </a:p>
          <a:p>
            <a:r>
              <a:rPr lang="en-US" dirty="0" smtClean="0"/>
              <a:t>Rollback</a:t>
            </a:r>
          </a:p>
          <a:p>
            <a:r>
              <a:rPr lang="en-US" dirty="0" smtClean="0"/>
              <a:t>Check status</a:t>
            </a:r>
          </a:p>
          <a:p>
            <a:r>
              <a:rPr lang="en-US" dirty="0" smtClean="0"/>
              <a:t>Revert</a:t>
            </a:r>
          </a:p>
          <a:p>
            <a:r>
              <a:rPr lang="en-US" dirty="0" smtClean="0"/>
              <a:t>Clone Repo</a:t>
            </a:r>
          </a:p>
          <a:p>
            <a:r>
              <a:rPr lang="en-US" dirty="0" smtClean="0"/>
              <a:t>Check diff between 2 versions of </a:t>
            </a:r>
            <a:r>
              <a:rPr lang="en-US" smtClean="0"/>
              <a:t>the same file</a:t>
            </a:r>
            <a:endParaRPr lang="en-US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9077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965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532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618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6564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39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Native Git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Native Git Commands</dc:title>
  <dc:creator>Jace</dc:creator>
  <cp:lastModifiedBy>Jace</cp:lastModifiedBy>
  <cp:revision>4</cp:revision>
  <dcterms:created xsi:type="dcterms:W3CDTF">2013-03-28T01:49:00Z</dcterms:created>
  <dcterms:modified xsi:type="dcterms:W3CDTF">2013-03-28T01:55:30Z</dcterms:modified>
</cp:coreProperties>
</file>