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4/4/2013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4703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4/4/2013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9884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4/4/2013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871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4/4/2013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7873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4/4/2013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5343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4/4/2013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8856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4/4/2013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0115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4/4/2013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886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4/4/2013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4495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4/4/2013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6779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4/4/2013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7899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9E6B8-AE44-4E4D-B3CE-5639A35B70C6}" type="datetimeFigureOut">
              <a:rPr lang="en-SG" smtClean="0"/>
              <a:t>4/4/2013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8035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Tags </a:t>
            </a:r>
            <a:r>
              <a:rPr lang="en-US" smtClean="0"/>
              <a:t>and Versioning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Marking releases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0228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125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Patch number (Z) should only be incremented if backwards compatible bug fixes are introduced.</a:t>
            </a:r>
          </a:p>
          <a:p>
            <a:pPr marL="0" indent="0">
              <a:buNone/>
            </a:pPr>
            <a:r>
              <a:rPr lang="en-US" dirty="0" smtClean="0"/>
              <a:t>Minor version number (Y) should only be incremented if backwards compatible functionalities and features are introduced. Bug fixes may be included.</a:t>
            </a:r>
          </a:p>
          <a:p>
            <a:pPr marL="0" indent="0">
              <a:buNone/>
            </a:pPr>
            <a:r>
              <a:rPr lang="en-US" dirty="0" smtClean="0"/>
              <a:t>Major version number (X) should only be incremented if backwards incompatible changes are introduced. It may contain minor and patch level changes.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7635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This is not everything in semantic versioning, but it is enough to get you started on versioning your project properly. You won't need to know the rest of it </a:t>
            </a:r>
            <a:r>
              <a:rPr lang="en-US" dirty="0"/>
              <a:t>for </a:t>
            </a:r>
            <a:r>
              <a:rPr lang="en-US" dirty="0" smtClean="0"/>
              <a:t>no</a:t>
            </a:r>
            <a:r>
              <a:rPr lang="en-SG" dirty="0" smtClean="0"/>
              <a:t>w</a:t>
            </a:r>
            <a:r>
              <a:rPr lang="en-US" dirty="0" smtClean="0"/>
              <a:t>, such as APIs and dependencies. Just practice the version numbers until you're comfortable </a:t>
            </a:r>
            <a:r>
              <a:rPr lang="en-US" smtClean="0"/>
              <a:t>with it.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7943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are tags and what do they do?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Tags are markers that help you identify specific commits. They flag the major commits you want to make a note of. For example, you can tag a commit of your project that contains a new working feature, compared to the previous commits where only parts of the feature was being developed.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9077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If you want to tag a commit, you can type this in </a:t>
            </a:r>
            <a:r>
              <a:rPr lang="en-US" dirty="0" err="1" smtClean="0"/>
              <a:t>GitBash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Replace the &lt;tag name&gt; with a tag name of your choice (usually a version number) and </a:t>
            </a:r>
            <a:r>
              <a:rPr lang="en-US" dirty="0"/>
              <a:t>&lt;your message&gt; </a:t>
            </a:r>
            <a:r>
              <a:rPr lang="en-US" dirty="0" smtClean="0"/>
              <a:t>with a message reminding you what the tag was for.</a:t>
            </a:r>
          </a:p>
          <a:p>
            <a:pPr marL="0" indent="0">
              <a:buNone/>
            </a:pPr>
            <a:r>
              <a:rPr lang="en-US" dirty="0" smtClean="0"/>
              <a:t>This command will tag the last commit you made.</a:t>
            </a:r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 flipH="1">
            <a:off x="827584" y="2780928"/>
            <a:ext cx="5184576" cy="36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git</a:t>
            </a:r>
            <a:r>
              <a:rPr lang="en-US" b="1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 tag  -a  </a:t>
            </a:r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&lt;tag name&gt;</a:t>
            </a:r>
            <a:r>
              <a:rPr lang="en-US" b="1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 -m  </a:t>
            </a:r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&lt;your message&gt;</a:t>
            </a:r>
            <a:endParaRPr 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65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You can also tag a specific commit with this: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Just make sure you have find the right commit you wish to tag, and take note of its checksum. Do note that this </a:t>
            </a:r>
            <a:r>
              <a:rPr lang="en-US" b="1" dirty="0" smtClean="0"/>
              <a:t>only works properly</a:t>
            </a:r>
            <a:r>
              <a:rPr lang="en-US" dirty="0" smtClean="0"/>
              <a:t> if you tag an </a:t>
            </a:r>
            <a:r>
              <a:rPr lang="en-US" b="1" dirty="0" smtClean="0"/>
              <a:t>untagged commit</a:t>
            </a:r>
            <a:r>
              <a:rPr lang="en-US" dirty="0" smtClean="0"/>
              <a:t>. There are security reasons for this, and we will show you the proper way to update the tag name and message a few pages later.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Rectangle 3"/>
          <p:cNvSpPr/>
          <p:nvPr/>
        </p:nvSpPr>
        <p:spPr>
          <a:xfrm flipH="1">
            <a:off x="799519" y="2276872"/>
            <a:ext cx="6552728" cy="36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git</a:t>
            </a:r>
            <a:r>
              <a:rPr lang="en-US" b="1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 tag  -a  </a:t>
            </a:r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&lt;tag name&gt; </a:t>
            </a:r>
            <a:r>
              <a:rPr lang="en-US" b="1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-m  </a:t>
            </a:r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&lt;your message&gt; </a:t>
            </a:r>
            <a:r>
              <a:rPr 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&lt;checksum&gt;</a:t>
            </a:r>
          </a:p>
        </p:txBody>
      </p:sp>
    </p:spTree>
    <p:extLst>
      <p:ext uri="{BB962C8B-B14F-4D97-AF65-F5344CB8AC3E}">
        <p14:creationId xmlns:p14="http://schemas.microsoft.com/office/powerpoint/2010/main" val="225216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176"/>
            <a:ext cx="8229600" cy="49251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If you want to view the tags that you've created for your project, type:</a:t>
            </a:r>
          </a:p>
          <a:p>
            <a:pPr marL="0" indent="0">
              <a:buNone/>
            </a:pPr>
            <a:r>
              <a:rPr lang="en-US" dirty="0" smtClean="0"/>
              <a:t>		or 	</a:t>
            </a:r>
          </a:p>
          <a:p>
            <a:pPr marL="0" indent="0">
              <a:buNone/>
            </a:pPr>
            <a:r>
              <a:rPr lang="en-US" dirty="0" smtClean="0"/>
              <a:t>The first </a:t>
            </a:r>
            <a:r>
              <a:rPr lang="en-US" dirty="0"/>
              <a:t>command </a:t>
            </a:r>
            <a:r>
              <a:rPr lang="en-US" dirty="0" smtClean="0"/>
              <a:t>will list all your tags, while the second </a:t>
            </a:r>
            <a:r>
              <a:rPr lang="en-US" dirty="0"/>
              <a:t>one </a:t>
            </a:r>
            <a:r>
              <a:rPr lang="en-US" dirty="0" smtClean="0"/>
              <a:t>will filter out the tags you have, based on a criteria you give it. For example, </a:t>
            </a:r>
            <a:br>
              <a:rPr lang="en-US" dirty="0" smtClean="0"/>
            </a:br>
            <a:r>
              <a:rPr lang="en-US" dirty="0" smtClean="0"/>
              <a:t>		will find all the tags starting with "a". Similarly, 			will find everything ending in a "c".</a:t>
            </a:r>
          </a:p>
          <a:p>
            <a:pPr marL="0" indent="0">
              <a:buNone/>
            </a:pPr>
            <a:r>
              <a:rPr lang="en-US" dirty="0"/>
              <a:t>If you want to see a specific tag, you can use: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Rectangle 3"/>
          <p:cNvSpPr/>
          <p:nvPr/>
        </p:nvSpPr>
        <p:spPr>
          <a:xfrm flipH="1">
            <a:off x="827584" y="2420888"/>
            <a:ext cx="1008112" cy="36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git</a:t>
            </a:r>
            <a:r>
              <a:rPr lang="en-US" b="1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 tag</a:t>
            </a:r>
            <a:endParaRPr 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 flipH="1">
            <a:off x="3203848" y="2420888"/>
            <a:ext cx="3168352" cy="36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git</a:t>
            </a:r>
            <a:r>
              <a:rPr lang="en-US" b="1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 tag  -l  </a:t>
            </a:r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&lt;search criteria&gt;</a:t>
            </a:r>
            <a:endParaRPr 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 flipH="1">
            <a:off x="539552" y="4293096"/>
            <a:ext cx="1800200" cy="36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git</a:t>
            </a:r>
            <a:r>
              <a:rPr lang="en-US" b="1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 tag  -l  "a*"</a:t>
            </a:r>
            <a:endParaRPr lang="en-US" b="1" dirty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 flipH="1">
            <a:off x="2240034" y="4738999"/>
            <a:ext cx="1800200" cy="36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git</a:t>
            </a:r>
            <a:r>
              <a:rPr lang="en-US" b="1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 tag  -l  "*c"</a:t>
            </a:r>
            <a:endParaRPr lang="en-US" b="1" dirty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 flipH="1">
            <a:off x="539552" y="6165304"/>
            <a:ext cx="2664296" cy="36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git</a:t>
            </a:r>
            <a:r>
              <a:rPr lang="en-US" b="1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 show </a:t>
            </a:r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&lt;tag name&gt;</a:t>
            </a:r>
            <a:endParaRPr 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45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If you want to edit a tag, this is going to be a little tricky. You can delete the old tag and re-create it, but that can be a little messy having to remember the message and tag name.</a:t>
            </a:r>
            <a:r>
              <a:rPr lang="en-SG" dirty="0" smtClean="0"/>
              <a:t> Or you can do this:</a:t>
            </a:r>
          </a:p>
          <a:p>
            <a:pPr marL="0" indent="0">
              <a:buNone/>
            </a:pPr>
            <a:r>
              <a:rPr lang="en-US" dirty="0" smtClean="0"/>
              <a:t>This will open up an editor with your old tag message. </a:t>
            </a:r>
            <a:r>
              <a:rPr lang="en-US" dirty="0" err="1" smtClean="0"/>
              <a:t>Git</a:t>
            </a:r>
            <a:r>
              <a:rPr lang="en-US" dirty="0" smtClean="0"/>
              <a:t> overwrites the old tag name with the new one, so if you put the same for both, then only your message will be updated.</a:t>
            </a:r>
            <a:endParaRPr lang="en-SG" dirty="0" smtClean="0"/>
          </a:p>
        </p:txBody>
      </p:sp>
      <p:sp>
        <p:nvSpPr>
          <p:cNvPr id="4" name="Rectangle 3"/>
          <p:cNvSpPr/>
          <p:nvPr/>
        </p:nvSpPr>
        <p:spPr>
          <a:xfrm flipH="1">
            <a:off x="2555776" y="3645024"/>
            <a:ext cx="5328592" cy="36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git </a:t>
            </a:r>
            <a:r>
              <a:rPr lang="en-SG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tag  </a:t>
            </a:r>
            <a:r>
              <a:rPr lang="en-SG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SG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old tag name&gt; </a:t>
            </a:r>
            <a:r>
              <a:rPr lang="en-SG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&lt;</a:t>
            </a:r>
            <a:r>
              <a:rPr lang="en-SG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new tag name</a:t>
            </a:r>
            <a:r>
              <a:rPr lang="en-SG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&gt; </a:t>
            </a:r>
            <a:r>
              <a:rPr lang="en-SG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SG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-f </a:t>
            </a:r>
            <a:r>
              <a:rPr lang="en-SG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-</a:t>
            </a:r>
            <a:r>
              <a:rPr lang="en-SG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04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If you want to delete a tag for some reason, you can always do so anytime with: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Clean and simple.</a:t>
            </a:r>
          </a:p>
        </p:txBody>
      </p:sp>
      <p:sp>
        <p:nvSpPr>
          <p:cNvPr id="4" name="Rectangle 3"/>
          <p:cNvSpPr/>
          <p:nvPr/>
        </p:nvSpPr>
        <p:spPr>
          <a:xfrm flipH="1">
            <a:off x="827584" y="2780928"/>
            <a:ext cx="2808312" cy="36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git</a:t>
            </a:r>
            <a:r>
              <a:rPr lang="en-US" b="1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 tag  -d  </a:t>
            </a:r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&lt;tag name&gt;</a:t>
            </a:r>
            <a:endParaRPr 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5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Next up, versioning! What is versioning? Well it's a standardized way of giving your versions the correct numbers. The numbers tell other developers what has changed from one version to the next. This is called Semantic Versioning.</a:t>
            </a:r>
            <a:r>
              <a:rPr lang="en-SG" dirty="0" smtClean="0"/>
              <a:t> Version numbers are usually in X.Y.Z formats where X is a major change, Y indicates a minor change and Z indicates a patch.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7346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There are several rules you need to follow when doing semantic versioning.</a:t>
            </a:r>
          </a:p>
          <a:p>
            <a:pPr marL="0" indent="0">
              <a:buNone/>
            </a:pPr>
            <a:r>
              <a:rPr lang="en-US" dirty="0" smtClean="0"/>
              <a:t>Version numbers must be in the format of X.Y.Z, where X, Y and Z are non-negative integers. Each element must also increase by increments of one.</a:t>
            </a:r>
          </a:p>
          <a:p>
            <a:pPr marL="0" indent="0">
              <a:buNone/>
            </a:pPr>
            <a:r>
              <a:rPr lang="en-US" dirty="0" smtClean="0"/>
              <a:t>When the major version number (X) is incremented, the minor version number (Y) and patch number (Z) must be reset to 0. If Y is incremented, Z must be reset to 0.</a:t>
            </a:r>
          </a:p>
          <a:p>
            <a:pPr marL="0" indent="0">
              <a:buNone/>
            </a:pPr>
            <a:r>
              <a:rPr lang="en-US" dirty="0"/>
              <a:t>Initial development is usually called 0.Y.Z. 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4195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705</Words>
  <Application>Microsoft Office PowerPoint</Application>
  <PresentationFormat>On-screen Show (4:3)</PresentationFormat>
  <Paragraphs>49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Tags and Versioning</vt:lpstr>
      <vt:lpstr>Tags</vt:lpstr>
      <vt:lpstr>Tags</vt:lpstr>
      <vt:lpstr>Tags</vt:lpstr>
      <vt:lpstr>Tags</vt:lpstr>
      <vt:lpstr>Tags</vt:lpstr>
      <vt:lpstr>Tags</vt:lpstr>
      <vt:lpstr>Versioning</vt:lpstr>
      <vt:lpstr>Versioning</vt:lpstr>
      <vt:lpstr>Versioning</vt:lpstr>
      <vt:lpstr>Versioning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Native Git Commands</dc:title>
  <dc:creator>Jace</dc:creator>
  <cp:lastModifiedBy>Jace</cp:lastModifiedBy>
  <cp:revision>37</cp:revision>
  <dcterms:created xsi:type="dcterms:W3CDTF">2013-03-28T01:49:00Z</dcterms:created>
  <dcterms:modified xsi:type="dcterms:W3CDTF">2013-04-04T04:22:29Z</dcterms:modified>
</cp:coreProperties>
</file>