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1/4/2013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Strategies to apply for different projects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Branching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6</cp:revision>
  <dcterms:created xsi:type="dcterms:W3CDTF">2013-03-28T01:49:00Z</dcterms:created>
  <dcterms:modified xsi:type="dcterms:W3CDTF">2013-04-01T01:39:18Z</dcterms:modified>
</cp:coreProperties>
</file>