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1/4/2013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70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1/4/2013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988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1/4/2013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7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1/4/2013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787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1/4/2013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34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1/4/2013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85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1/4/2013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011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1/4/2013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8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1/4/2013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449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1/4/2013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677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1/4/2013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89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9E6B8-AE44-4E4D-B3CE-5639A35B70C6}" type="datetimeFigureOut">
              <a:rPr lang="en-SG" smtClean="0"/>
              <a:t>1/4/2013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803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Submodules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When your </a:t>
            </a:r>
            <a:r>
              <a:rPr lang="en-US" dirty="0" err="1" smtClean="0"/>
              <a:t>git</a:t>
            </a:r>
            <a:r>
              <a:rPr lang="en-US" dirty="0" smtClean="0"/>
              <a:t> repo depends on other </a:t>
            </a:r>
            <a:r>
              <a:rPr lang="en-US" smtClean="0"/>
              <a:t>people’s repos.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228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077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965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532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18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656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On-screen Show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Submodules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Git Commands</dc:title>
  <dc:creator>Jace</dc:creator>
  <cp:lastModifiedBy>Jace</cp:lastModifiedBy>
  <cp:revision>6</cp:revision>
  <dcterms:created xsi:type="dcterms:W3CDTF">2013-03-28T01:49:00Z</dcterms:created>
  <dcterms:modified xsi:type="dcterms:W3CDTF">2013-04-01T02:43:17Z</dcterms:modified>
</cp:coreProperties>
</file>