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64" r:id="rId6"/>
    <p:sldId id="265"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8839E6B8-AE44-4E4D-B3CE-5639A35B70C6}" type="datetimeFigureOut">
              <a:rPr lang="en-SG" smtClean="0"/>
              <a:t>4/4/2013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3914703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8839E6B8-AE44-4E4D-B3CE-5639A35B70C6}" type="datetimeFigureOut">
              <a:rPr lang="en-SG" smtClean="0"/>
              <a:t>4/4/2013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230988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8839E6B8-AE44-4E4D-B3CE-5639A35B70C6}" type="datetimeFigureOut">
              <a:rPr lang="en-SG" smtClean="0"/>
              <a:t>4/4/2013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401871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8839E6B8-AE44-4E4D-B3CE-5639A35B70C6}" type="datetimeFigureOut">
              <a:rPr lang="en-SG" smtClean="0"/>
              <a:t>4/4/2013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3877873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39E6B8-AE44-4E4D-B3CE-5639A35B70C6}" type="datetimeFigureOut">
              <a:rPr lang="en-SG" smtClean="0"/>
              <a:t>4/4/2013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229534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8839E6B8-AE44-4E4D-B3CE-5639A35B70C6}" type="datetimeFigureOut">
              <a:rPr lang="en-SG" smtClean="0"/>
              <a:t>4/4/2013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4238856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8839E6B8-AE44-4E4D-B3CE-5639A35B70C6}" type="datetimeFigureOut">
              <a:rPr lang="en-SG" smtClean="0"/>
              <a:t>4/4/2013</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670115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8839E6B8-AE44-4E4D-B3CE-5639A35B70C6}" type="datetimeFigureOut">
              <a:rPr lang="en-SG" smtClean="0"/>
              <a:t>4/4/2013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6888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9E6B8-AE44-4E4D-B3CE-5639A35B70C6}" type="datetimeFigureOut">
              <a:rPr lang="en-SG" smtClean="0"/>
              <a:t>4/4/2013</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2944495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39E6B8-AE44-4E4D-B3CE-5639A35B70C6}" type="datetimeFigureOut">
              <a:rPr lang="en-SG" smtClean="0"/>
              <a:t>4/4/2013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3656779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39E6B8-AE44-4E4D-B3CE-5639A35B70C6}" type="datetimeFigureOut">
              <a:rPr lang="en-SG" smtClean="0"/>
              <a:t>4/4/2013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977899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39E6B8-AE44-4E4D-B3CE-5639A35B70C6}" type="datetimeFigureOut">
              <a:rPr lang="en-SG" smtClean="0"/>
              <a:t>4/4/2013</a:t>
            </a:fld>
            <a:endParaRPr lang="en-S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4ED2B-DE2B-46BD-969D-904CA2FBB047}" type="slidenum">
              <a:rPr lang="en-SG" smtClean="0"/>
              <a:t>‹#›</a:t>
            </a:fld>
            <a:endParaRPr lang="en-SG"/>
          </a:p>
        </p:txBody>
      </p:sp>
    </p:spTree>
    <p:extLst>
      <p:ext uri="{BB962C8B-B14F-4D97-AF65-F5344CB8AC3E}">
        <p14:creationId xmlns:p14="http://schemas.microsoft.com/office/powerpoint/2010/main" val="2618035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Submodules</a:t>
            </a:r>
            <a:endParaRPr lang="en-SG" dirty="0"/>
          </a:p>
        </p:txBody>
      </p:sp>
      <p:sp>
        <p:nvSpPr>
          <p:cNvPr id="3" name="Subtitle 2"/>
          <p:cNvSpPr>
            <a:spLocks noGrp="1"/>
          </p:cNvSpPr>
          <p:nvPr>
            <p:ph type="subTitle" idx="1"/>
          </p:nvPr>
        </p:nvSpPr>
        <p:spPr/>
        <p:txBody>
          <a:bodyPr/>
          <a:lstStyle/>
          <a:p>
            <a:r>
              <a:rPr lang="en-US" dirty="0" smtClean="0"/>
              <a:t>When your </a:t>
            </a:r>
            <a:r>
              <a:rPr lang="en-US" dirty="0" err="1" smtClean="0"/>
              <a:t>git</a:t>
            </a:r>
            <a:r>
              <a:rPr lang="en-US" dirty="0" smtClean="0"/>
              <a:t> repo depends on other </a:t>
            </a:r>
            <a:r>
              <a:rPr lang="en-US" smtClean="0"/>
              <a:t>people’s repos.</a:t>
            </a:r>
            <a:endParaRPr lang="en-SG" dirty="0"/>
          </a:p>
        </p:txBody>
      </p:sp>
    </p:spTree>
    <p:extLst>
      <p:ext uri="{BB962C8B-B14F-4D97-AF65-F5344CB8AC3E}">
        <p14:creationId xmlns:p14="http://schemas.microsoft.com/office/powerpoint/2010/main" val="2002286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Submodules</a:t>
            </a:r>
            <a:endParaRPr lang="en-SG" dirty="0"/>
          </a:p>
        </p:txBody>
      </p:sp>
      <p:sp>
        <p:nvSpPr>
          <p:cNvPr id="3" name="Content Placeholder 2"/>
          <p:cNvSpPr>
            <a:spLocks noGrp="1"/>
          </p:cNvSpPr>
          <p:nvPr>
            <p:ph idx="1"/>
          </p:nvPr>
        </p:nvSpPr>
        <p:spPr>
          <a:xfrm>
            <a:off x="457200" y="1600200"/>
            <a:ext cx="8229600" cy="4781128"/>
          </a:xfrm>
        </p:spPr>
        <p:txBody>
          <a:bodyPr>
            <a:normAutofit/>
          </a:bodyPr>
          <a:lstStyle/>
          <a:p>
            <a:pPr marL="0" indent="0">
              <a:buNone/>
            </a:pPr>
            <a:r>
              <a:rPr lang="en-US" dirty="0" smtClean="0"/>
              <a:t>So many things are open sourced right now, meaning they are public and free to use. </a:t>
            </a:r>
            <a:r>
              <a:rPr lang="en-US" dirty="0" smtClean="0"/>
              <a:t>Someone may have already written a function you need, so why bother to write it again? You might as well take their code and use it.</a:t>
            </a:r>
          </a:p>
          <a:p>
            <a:pPr marL="0" indent="0">
              <a:buNone/>
            </a:pPr>
            <a:r>
              <a:rPr lang="en-US" dirty="0" smtClean="0"/>
              <a:t>And that's exactly what a </a:t>
            </a:r>
            <a:r>
              <a:rPr lang="en-US" dirty="0" err="1" smtClean="0"/>
              <a:t>submodule</a:t>
            </a:r>
            <a:r>
              <a:rPr lang="en-US" dirty="0" smtClean="0"/>
              <a:t> is. It's code that belongs to someone else and is in their repository, but you want to integrate into your project.</a:t>
            </a:r>
            <a:endParaRPr lang="en-SG" dirty="0"/>
          </a:p>
        </p:txBody>
      </p:sp>
    </p:spTree>
    <p:extLst>
      <p:ext uri="{BB962C8B-B14F-4D97-AF65-F5344CB8AC3E}">
        <p14:creationId xmlns:p14="http://schemas.microsoft.com/office/powerpoint/2010/main" val="12907753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Submodules</a:t>
            </a:r>
            <a:endParaRPr lang="en-SG" dirty="0"/>
          </a:p>
        </p:txBody>
      </p:sp>
      <p:sp>
        <p:nvSpPr>
          <p:cNvPr id="3" name="Content Placeholder 2"/>
          <p:cNvSpPr>
            <a:spLocks noGrp="1"/>
          </p:cNvSpPr>
          <p:nvPr>
            <p:ph idx="1"/>
          </p:nvPr>
        </p:nvSpPr>
        <p:spPr>
          <a:xfrm>
            <a:off x="457200" y="1412776"/>
            <a:ext cx="8229600" cy="5256584"/>
          </a:xfrm>
        </p:spPr>
        <p:txBody>
          <a:bodyPr>
            <a:normAutofit/>
          </a:bodyPr>
          <a:lstStyle/>
          <a:p>
            <a:pPr marL="0" indent="0">
              <a:buNone/>
            </a:pPr>
            <a:r>
              <a:rPr lang="en-US" dirty="0" smtClean="0"/>
              <a:t>So how do you get it?</a:t>
            </a:r>
            <a:r>
              <a:rPr lang="en-SG" dirty="0"/>
              <a:t> </a:t>
            </a:r>
            <a:r>
              <a:rPr lang="en-SG" dirty="0" smtClean="0"/>
              <a:t>First you've got to go to the repository of the code you want to pull and copy the </a:t>
            </a:r>
            <a:r>
              <a:rPr lang="en-SG" dirty="0" err="1" smtClean="0"/>
              <a:t>ssh</a:t>
            </a:r>
            <a:r>
              <a:rPr lang="en-SG" dirty="0" smtClean="0"/>
              <a:t> link. Then go to </a:t>
            </a:r>
            <a:r>
              <a:rPr lang="en-SG" dirty="0" err="1" smtClean="0"/>
              <a:t>GitBash</a:t>
            </a:r>
            <a:r>
              <a:rPr lang="en-SG" dirty="0" smtClean="0"/>
              <a:t>, navigate to your project folder and enter this command:</a:t>
            </a:r>
          </a:p>
          <a:p>
            <a:pPr marL="0" indent="0">
              <a:buNone/>
            </a:pPr>
            <a:endParaRPr lang="en-US" dirty="0"/>
          </a:p>
          <a:p>
            <a:pPr marL="0" indent="0">
              <a:buNone/>
            </a:pPr>
            <a:r>
              <a:rPr lang="en-US" dirty="0" smtClean="0"/>
              <a:t>Obviously, replace the &lt;</a:t>
            </a:r>
            <a:r>
              <a:rPr lang="en-US" dirty="0" err="1" smtClean="0"/>
              <a:t>ssh</a:t>
            </a:r>
            <a:r>
              <a:rPr lang="en-US" dirty="0" smtClean="0"/>
              <a:t>&gt; part with the </a:t>
            </a:r>
            <a:r>
              <a:rPr lang="en-US" dirty="0" err="1" smtClean="0"/>
              <a:t>ssh</a:t>
            </a:r>
            <a:r>
              <a:rPr lang="en-US" dirty="0" smtClean="0"/>
              <a:t> link. Then give a name to your </a:t>
            </a:r>
            <a:r>
              <a:rPr lang="en-US" dirty="0" err="1" smtClean="0"/>
              <a:t>submodule</a:t>
            </a:r>
            <a:r>
              <a:rPr lang="en-US" dirty="0" smtClean="0"/>
              <a:t> in place of &lt;folder name&gt;. If there isn't a folder with that name, </a:t>
            </a:r>
            <a:r>
              <a:rPr lang="en-US" dirty="0" err="1" smtClean="0"/>
              <a:t>GitBash</a:t>
            </a:r>
            <a:r>
              <a:rPr lang="en-US" dirty="0" smtClean="0"/>
              <a:t> will create one. </a:t>
            </a:r>
            <a:r>
              <a:rPr lang="en-US" dirty="0" err="1" smtClean="0"/>
              <a:t>Afte</a:t>
            </a:r>
            <a:r>
              <a:rPr lang="en-US" dirty="0" smtClean="0"/>
              <a:t> that, commit and push.</a:t>
            </a:r>
            <a:endParaRPr lang="en-SG" dirty="0" smtClean="0"/>
          </a:p>
        </p:txBody>
      </p:sp>
      <p:sp>
        <p:nvSpPr>
          <p:cNvPr id="4" name="Rectangle 3"/>
          <p:cNvSpPr/>
          <p:nvPr/>
        </p:nvSpPr>
        <p:spPr>
          <a:xfrm flipH="1">
            <a:off x="518383" y="3615769"/>
            <a:ext cx="4824536"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smtClean="0">
                <a:solidFill>
                  <a:srgbClr val="92D050"/>
                </a:solidFill>
                <a:latin typeface="Arial" pitchFamily="34" charset="0"/>
                <a:cs typeface="Arial" pitchFamily="34" charset="0"/>
              </a:rPr>
              <a:t>git</a:t>
            </a:r>
            <a:r>
              <a:rPr lang="en-US" b="1" dirty="0" smtClean="0">
                <a:solidFill>
                  <a:srgbClr val="92D050"/>
                </a:solidFill>
                <a:latin typeface="Arial" pitchFamily="34" charset="0"/>
                <a:cs typeface="Arial" pitchFamily="34" charset="0"/>
              </a:rPr>
              <a:t>  </a:t>
            </a:r>
            <a:r>
              <a:rPr lang="en-US" b="1" dirty="0" err="1" smtClean="0">
                <a:solidFill>
                  <a:srgbClr val="92D050"/>
                </a:solidFill>
                <a:latin typeface="Arial" pitchFamily="34" charset="0"/>
                <a:cs typeface="Arial" pitchFamily="34" charset="0"/>
              </a:rPr>
              <a:t>submodule</a:t>
            </a:r>
            <a:r>
              <a:rPr lang="en-US" b="1" dirty="0">
                <a:solidFill>
                  <a:srgbClr val="92D050"/>
                </a:solidFill>
                <a:latin typeface="Arial" pitchFamily="34" charset="0"/>
                <a:cs typeface="Arial" pitchFamily="34" charset="0"/>
              </a:rPr>
              <a:t> </a:t>
            </a:r>
            <a:r>
              <a:rPr lang="en-US" b="1" dirty="0" smtClean="0">
                <a:solidFill>
                  <a:srgbClr val="92D050"/>
                </a:solidFill>
                <a:latin typeface="Arial" pitchFamily="34" charset="0"/>
                <a:cs typeface="Arial" pitchFamily="34" charset="0"/>
              </a:rPr>
              <a:t> </a:t>
            </a:r>
            <a:r>
              <a:rPr lang="en-US" b="1" dirty="0" smtClean="0">
                <a:solidFill>
                  <a:srgbClr val="92D050"/>
                </a:solidFill>
                <a:latin typeface="Arial" pitchFamily="34" charset="0"/>
                <a:cs typeface="Arial" pitchFamily="34" charset="0"/>
              </a:rPr>
              <a:t>add  </a:t>
            </a:r>
            <a:r>
              <a:rPr lang="en-US" b="1" dirty="0" smtClean="0">
                <a:solidFill>
                  <a:schemeClr val="bg1"/>
                </a:solidFill>
                <a:latin typeface="Arial" pitchFamily="34" charset="0"/>
                <a:cs typeface="Arial" pitchFamily="34" charset="0"/>
              </a:rPr>
              <a:t>&lt;</a:t>
            </a:r>
            <a:r>
              <a:rPr lang="en-US" b="1" dirty="0" err="1" smtClean="0">
                <a:solidFill>
                  <a:schemeClr val="bg1"/>
                </a:solidFill>
                <a:latin typeface="Arial" pitchFamily="34" charset="0"/>
                <a:cs typeface="Arial" pitchFamily="34" charset="0"/>
              </a:rPr>
              <a:t>ssh</a:t>
            </a:r>
            <a:r>
              <a:rPr lang="en-US" b="1" dirty="0" smtClean="0">
                <a:solidFill>
                  <a:schemeClr val="bg1"/>
                </a:solidFill>
                <a:latin typeface="Arial" pitchFamily="34" charset="0"/>
                <a:cs typeface="Arial" pitchFamily="34" charset="0"/>
              </a:rPr>
              <a:t>&gt;</a:t>
            </a:r>
            <a:r>
              <a:rPr lang="en-US" b="1" dirty="0" smtClean="0">
                <a:solidFill>
                  <a:srgbClr val="92D050"/>
                </a:solidFill>
                <a:latin typeface="Arial" pitchFamily="34" charset="0"/>
                <a:cs typeface="Arial" pitchFamily="34" charset="0"/>
              </a:rPr>
              <a:t>  </a:t>
            </a:r>
            <a:r>
              <a:rPr lang="en-US" b="1" dirty="0" smtClean="0">
                <a:solidFill>
                  <a:schemeClr val="bg1"/>
                </a:solidFill>
                <a:latin typeface="Arial" pitchFamily="34" charset="0"/>
                <a:cs typeface="Arial" pitchFamily="34" charset="0"/>
              </a:rPr>
              <a:t>&lt;folder name&gt;</a:t>
            </a:r>
            <a:endParaRPr lang="en-US"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3156565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Submodules</a:t>
            </a:r>
            <a:endParaRPr lang="en-SG" dirty="0"/>
          </a:p>
        </p:txBody>
      </p:sp>
      <p:sp>
        <p:nvSpPr>
          <p:cNvPr id="3" name="Content Placeholder 2"/>
          <p:cNvSpPr>
            <a:spLocks noGrp="1"/>
          </p:cNvSpPr>
          <p:nvPr>
            <p:ph idx="1"/>
          </p:nvPr>
        </p:nvSpPr>
        <p:spPr>
          <a:xfrm>
            <a:off x="457200" y="1600200"/>
            <a:ext cx="8229600" cy="4781128"/>
          </a:xfrm>
        </p:spPr>
        <p:txBody>
          <a:bodyPr>
            <a:normAutofit/>
          </a:bodyPr>
          <a:lstStyle/>
          <a:p>
            <a:pPr marL="0" indent="0">
              <a:buNone/>
            </a:pPr>
            <a:r>
              <a:rPr lang="en-US" dirty="0" smtClean="0"/>
              <a:t>If you go to your remote repo now, you'll see the folder you created is there. Click on it and see what happens.</a:t>
            </a:r>
          </a:p>
          <a:p>
            <a:pPr marL="0" indent="0">
              <a:buNone/>
            </a:pPr>
            <a:r>
              <a:rPr lang="en-US" dirty="0" smtClean="0"/>
              <a:t>It links you to the repo you pulled from! This means it doesn't take up space in your own repository, and you still have to code from the repo you pulled from. Now you're probably wondering how you update the </a:t>
            </a:r>
            <a:r>
              <a:rPr lang="en-US" dirty="0" err="1" smtClean="0"/>
              <a:t>submodule</a:t>
            </a:r>
            <a:r>
              <a:rPr lang="en-US" dirty="0" smtClean="0"/>
              <a:t>. Simple.</a:t>
            </a:r>
            <a:endParaRPr lang="en-SG" dirty="0"/>
          </a:p>
        </p:txBody>
      </p:sp>
    </p:spTree>
    <p:extLst>
      <p:ext uri="{BB962C8B-B14F-4D97-AF65-F5344CB8AC3E}">
        <p14:creationId xmlns:p14="http://schemas.microsoft.com/office/powerpoint/2010/main" val="21564172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Submodules</a:t>
            </a:r>
            <a:endParaRPr lang="en-SG" dirty="0"/>
          </a:p>
        </p:txBody>
      </p:sp>
      <p:sp>
        <p:nvSpPr>
          <p:cNvPr id="3" name="Content Placeholder 2"/>
          <p:cNvSpPr>
            <a:spLocks noGrp="1"/>
          </p:cNvSpPr>
          <p:nvPr>
            <p:ph idx="1"/>
          </p:nvPr>
        </p:nvSpPr>
        <p:spPr>
          <a:xfrm>
            <a:off x="457200" y="1340768"/>
            <a:ext cx="8229600" cy="5184576"/>
          </a:xfrm>
        </p:spPr>
        <p:txBody>
          <a:bodyPr>
            <a:normAutofit lnSpcReduction="10000"/>
          </a:bodyPr>
          <a:lstStyle/>
          <a:p>
            <a:pPr marL="0" indent="0">
              <a:buNone/>
            </a:pPr>
            <a:r>
              <a:rPr lang="en-US" dirty="0" smtClean="0"/>
              <a:t>To update, use this command:</a:t>
            </a:r>
          </a:p>
          <a:p>
            <a:pPr marL="0" indent="0">
              <a:buNone/>
            </a:pPr>
            <a:endParaRPr lang="en-US" dirty="0" smtClean="0"/>
          </a:p>
          <a:p>
            <a:pPr marL="0" indent="0">
              <a:buNone/>
            </a:pPr>
            <a:r>
              <a:rPr lang="en-US" dirty="0" smtClean="0"/>
              <a:t>This will update ALL your </a:t>
            </a:r>
            <a:r>
              <a:rPr lang="en-US" dirty="0" err="1" smtClean="0"/>
              <a:t>submodules</a:t>
            </a:r>
            <a:r>
              <a:rPr lang="en-US" dirty="0" smtClean="0"/>
              <a:t> for you automatically. The --</a:t>
            </a:r>
            <a:r>
              <a:rPr lang="en-US" dirty="0" err="1" smtClean="0"/>
              <a:t>init</a:t>
            </a:r>
            <a:r>
              <a:rPr lang="en-US" dirty="0" smtClean="0"/>
              <a:t> instructs </a:t>
            </a:r>
            <a:r>
              <a:rPr lang="en-US" dirty="0" err="1" smtClean="0"/>
              <a:t>GitBash</a:t>
            </a:r>
            <a:r>
              <a:rPr lang="en-US" dirty="0" smtClean="0"/>
              <a:t> to create a folder and pull the </a:t>
            </a:r>
            <a:r>
              <a:rPr lang="en-US" dirty="0" err="1" smtClean="0"/>
              <a:t>submodule</a:t>
            </a:r>
            <a:r>
              <a:rPr lang="en-US" dirty="0" smtClean="0"/>
              <a:t> for you, if </a:t>
            </a:r>
            <a:r>
              <a:rPr lang="en-US" dirty="0" err="1" smtClean="0"/>
              <a:t>GitBash</a:t>
            </a:r>
            <a:r>
              <a:rPr lang="en-US" dirty="0" smtClean="0"/>
              <a:t> can't find it because say, you accidentally deleted it. Some </a:t>
            </a:r>
            <a:r>
              <a:rPr lang="en-US" dirty="0" err="1" smtClean="0"/>
              <a:t>submodules</a:t>
            </a:r>
            <a:r>
              <a:rPr lang="en-US" dirty="0" smtClean="0"/>
              <a:t> might depend have other </a:t>
            </a:r>
            <a:r>
              <a:rPr lang="en-US" dirty="0" err="1" smtClean="0"/>
              <a:t>submodules</a:t>
            </a:r>
            <a:r>
              <a:rPr lang="en-US" dirty="0" smtClean="0"/>
              <a:t> themselves. Relax, --recursive takes care of that for you, no matter how many levels of </a:t>
            </a:r>
            <a:r>
              <a:rPr lang="en-US" dirty="0" err="1" smtClean="0"/>
              <a:t>submodules</a:t>
            </a:r>
            <a:r>
              <a:rPr lang="en-US" dirty="0" smtClean="0"/>
              <a:t> they have.</a:t>
            </a:r>
            <a:endParaRPr lang="en-SG" dirty="0"/>
          </a:p>
        </p:txBody>
      </p:sp>
      <p:sp>
        <p:nvSpPr>
          <p:cNvPr id="4" name="Rectangle 3"/>
          <p:cNvSpPr/>
          <p:nvPr/>
        </p:nvSpPr>
        <p:spPr>
          <a:xfrm flipH="1">
            <a:off x="645096" y="1916832"/>
            <a:ext cx="4824536"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smtClean="0">
                <a:solidFill>
                  <a:srgbClr val="92D050"/>
                </a:solidFill>
                <a:latin typeface="Arial" pitchFamily="34" charset="0"/>
                <a:cs typeface="Arial" pitchFamily="34" charset="0"/>
              </a:rPr>
              <a:t>git</a:t>
            </a:r>
            <a:r>
              <a:rPr lang="en-US" b="1" dirty="0" smtClean="0">
                <a:solidFill>
                  <a:srgbClr val="92D050"/>
                </a:solidFill>
                <a:latin typeface="Arial" pitchFamily="34" charset="0"/>
                <a:cs typeface="Arial" pitchFamily="34" charset="0"/>
              </a:rPr>
              <a:t> </a:t>
            </a:r>
            <a:r>
              <a:rPr lang="en-US" b="1" dirty="0" smtClean="0">
                <a:solidFill>
                  <a:srgbClr val="92D050"/>
                </a:solidFill>
                <a:latin typeface="Arial" pitchFamily="34" charset="0"/>
                <a:cs typeface="Arial" pitchFamily="34" charset="0"/>
              </a:rPr>
              <a:t> </a:t>
            </a:r>
            <a:r>
              <a:rPr lang="en-US" b="1" dirty="0" err="1" smtClean="0">
                <a:solidFill>
                  <a:srgbClr val="92D050"/>
                </a:solidFill>
                <a:latin typeface="Arial" pitchFamily="34" charset="0"/>
                <a:cs typeface="Arial" pitchFamily="34" charset="0"/>
              </a:rPr>
              <a:t>submodule</a:t>
            </a:r>
            <a:r>
              <a:rPr lang="en-US" b="1" dirty="0" smtClean="0">
                <a:solidFill>
                  <a:srgbClr val="92D050"/>
                </a:solidFill>
                <a:latin typeface="Arial" pitchFamily="34" charset="0"/>
                <a:cs typeface="Arial" pitchFamily="34" charset="0"/>
              </a:rPr>
              <a:t>  update  --</a:t>
            </a:r>
            <a:r>
              <a:rPr lang="en-US" b="1" dirty="0" err="1" smtClean="0">
                <a:solidFill>
                  <a:srgbClr val="92D050"/>
                </a:solidFill>
                <a:latin typeface="Arial" pitchFamily="34" charset="0"/>
                <a:cs typeface="Arial" pitchFamily="34" charset="0"/>
              </a:rPr>
              <a:t>init</a:t>
            </a:r>
            <a:r>
              <a:rPr lang="en-US" b="1" dirty="0" smtClean="0">
                <a:solidFill>
                  <a:srgbClr val="92D050"/>
                </a:solidFill>
                <a:latin typeface="Arial" pitchFamily="34" charset="0"/>
                <a:cs typeface="Arial" pitchFamily="34" charset="0"/>
              </a:rPr>
              <a:t>  --recursive</a:t>
            </a:r>
            <a:endParaRPr lang="en-US"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1291613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Submodules</a:t>
            </a:r>
            <a:endParaRPr lang="en-SG" dirty="0"/>
          </a:p>
        </p:txBody>
      </p:sp>
      <p:sp>
        <p:nvSpPr>
          <p:cNvPr id="3" name="Content Placeholder 2"/>
          <p:cNvSpPr>
            <a:spLocks noGrp="1"/>
          </p:cNvSpPr>
          <p:nvPr>
            <p:ph idx="1"/>
          </p:nvPr>
        </p:nvSpPr>
        <p:spPr>
          <a:xfrm>
            <a:off x="457200" y="1600200"/>
            <a:ext cx="8229600" cy="4781128"/>
          </a:xfrm>
        </p:spPr>
        <p:txBody>
          <a:bodyPr>
            <a:normAutofit/>
          </a:bodyPr>
          <a:lstStyle/>
          <a:p>
            <a:pPr marL="0" indent="0">
              <a:buNone/>
            </a:pPr>
            <a:r>
              <a:rPr lang="en-US" dirty="0" smtClean="0"/>
              <a:t>Deleting a </a:t>
            </a:r>
            <a:r>
              <a:rPr lang="en-US" dirty="0" err="1" smtClean="0"/>
              <a:t>submodule</a:t>
            </a:r>
            <a:r>
              <a:rPr lang="en-US" dirty="0" smtClean="0"/>
              <a:t> is more troublesome than you might think. There is no simple command to get rid of it, and you cannot just delete </a:t>
            </a:r>
            <a:r>
              <a:rPr lang="en-US" smtClean="0"/>
              <a:t>the folder.</a:t>
            </a:r>
            <a:endParaRPr lang="en-SG" dirty="0"/>
          </a:p>
        </p:txBody>
      </p:sp>
    </p:spTree>
    <p:extLst>
      <p:ext uri="{BB962C8B-B14F-4D97-AF65-F5344CB8AC3E}">
        <p14:creationId xmlns:p14="http://schemas.microsoft.com/office/powerpoint/2010/main" val="1246797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380</Words>
  <Application>Microsoft Office PowerPoint</Application>
  <PresentationFormat>On-screen Show (4:3)</PresentationFormat>
  <Paragraphs>20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Submodules</vt:lpstr>
      <vt:lpstr>Submodules</vt:lpstr>
      <vt:lpstr>Submodules</vt:lpstr>
      <vt:lpstr>Submodules</vt:lpstr>
      <vt:lpstr>Submodules</vt:lpstr>
      <vt:lpstr>Submodules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Native Git Commands</dc:title>
  <dc:creator>Jace</dc:creator>
  <cp:lastModifiedBy>Jace</cp:lastModifiedBy>
  <cp:revision>14</cp:revision>
  <dcterms:created xsi:type="dcterms:W3CDTF">2013-03-28T01:49:00Z</dcterms:created>
  <dcterms:modified xsi:type="dcterms:W3CDTF">2013-04-04T07:32:20Z</dcterms:modified>
</cp:coreProperties>
</file>