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9" r:id="rId7"/>
    <p:sldId id="260" r:id="rId8"/>
    <p:sldId id="261" r:id="rId9"/>
    <p:sldId id="262" r:id="rId10"/>
    <p:sldId id="263" r:id="rId11"/>
    <p:sldId id="264" r:id="rId12"/>
    <p:sldId id="270"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31/3/2013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31/3/2013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31/3/2013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31/3/2013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31/3/2013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31/3/2013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Native </a:t>
            </a:r>
            <a:r>
              <a:rPr lang="en-US" dirty="0" err="1" smtClean="0"/>
              <a:t>Git</a:t>
            </a:r>
            <a:r>
              <a:rPr lang="en-US" dirty="0" smtClean="0"/>
              <a:t> Commands</a:t>
            </a:r>
            <a:endParaRPr lang="en-SG" dirty="0"/>
          </a:p>
        </p:txBody>
      </p:sp>
      <p:sp>
        <p:nvSpPr>
          <p:cNvPr id="3" name="Subtitle 2"/>
          <p:cNvSpPr>
            <a:spLocks noGrp="1"/>
          </p:cNvSpPr>
          <p:nvPr>
            <p:ph type="subTitle" idx="1"/>
          </p:nvPr>
        </p:nvSpPr>
        <p:spPr/>
        <p:txBody>
          <a:bodyPr/>
          <a:lstStyle/>
          <a:p>
            <a:r>
              <a:rPr lang="en-US" dirty="0" smtClean="0"/>
              <a:t>Commands you can use in </a:t>
            </a:r>
            <a:r>
              <a:rPr lang="en-US" dirty="0" err="1" smtClean="0"/>
              <a:t>GitBash</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Commit </a:t>
            </a:r>
            <a:r>
              <a:rPr lang="en-US" dirty="0" smtClean="0"/>
              <a:t>changes</a:t>
            </a:r>
            <a:endParaRPr lang="en-SG" dirty="0"/>
          </a:p>
        </p:txBody>
      </p:sp>
      <p:sp>
        <p:nvSpPr>
          <p:cNvPr id="4" name="Rectangle 3"/>
          <p:cNvSpPr/>
          <p:nvPr/>
        </p:nvSpPr>
        <p:spPr>
          <a:xfrm>
            <a:off x="454161" y="3212976"/>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5" name="Rectangle 4"/>
          <p:cNvSpPr/>
          <p:nvPr/>
        </p:nvSpPr>
        <p:spPr>
          <a:xfrm>
            <a:off x="4067944" y="3186635"/>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83768" y="4869160"/>
            <a:ext cx="122413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You will need to commit changes before you can push them to the </a:t>
            </a:r>
            <a:r>
              <a:rPr lang="en-US" dirty="0" err="1" smtClean="0"/>
              <a:t>git</a:t>
            </a:r>
            <a:r>
              <a:rPr lang="en-US" dirty="0" smtClean="0"/>
              <a:t> repo server. Type this in </a:t>
            </a:r>
            <a:r>
              <a:rPr lang="en-US" dirty="0" err="1" smtClean="0"/>
              <a:t>GitBash</a:t>
            </a:r>
            <a:endParaRPr lang="en-US" dirty="0" smtClean="0"/>
          </a:p>
          <a:p>
            <a:pPr marL="0" indent="0">
              <a:buNone/>
            </a:pPr>
            <a:r>
              <a:rPr lang="en-US" dirty="0" err="1" smtClean="0">
                <a:solidFill>
                  <a:srgbClr val="00B050"/>
                </a:solidFill>
              </a:rPr>
              <a:t>git</a:t>
            </a:r>
            <a:r>
              <a:rPr lang="en-US" dirty="0" smtClean="0">
                <a:solidFill>
                  <a:srgbClr val="00B050"/>
                </a:solidFill>
              </a:rPr>
              <a:t> commit -a</a:t>
            </a:r>
            <a:r>
              <a:rPr lang="en-US" dirty="0" smtClean="0"/>
              <a:t>	or 	</a:t>
            </a:r>
            <a:r>
              <a:rPr lang="en-US" dirty="0" err="1" smtClean="0">
                <a:solidFill>
                  <a:srgbClr val="00B050"/>
                </a:solidFill>
              </a:rPr>
              <a:t>git</a:t>
            </a:r>
            <a:r>
              <a:rPr lang="en-US" dirty="0" smtClean="0">
                <a:solidFill>
                  <a:srgbClr val="00B050"/>
                </a:solidFill>
              </a:rPr>
              <a:t> commit *</a:t>
            </a:r>
          </a:p>
          <a:p>
            <a:pPr marL="0" indent="0">
              <a:buNone/>
            </a:pPr>
            <a:endParaRPr lang="en-US" dirty="0"/>
          </a:p>
          <a:p>
            <a:pPr marL="0" indent="0">
              <a:buNone/>
            </a:pPr>
            <a:r>
              <a:rPr lang="en-SG" dirty="0" smtClean="0"/>
              <a:t>This command will commit all changes that were added with</a:t>
            </a:r>
            <a:r>
              <a:rPr lang="en-SG" dirty="0" smtClean="0">
                <a:solidFill>
                  <a:srgbClr val="00B050"/>
                </a:solidFill>
              </a:rPr>
              <a:t> git add</a:t>
            </a:r>
            <a:r>
              <a:rPr lang="en-SG" dirty="0" smtClean="0"/>
              <a:t>.</a:t>
            </a:r>
            <a:endParaRPr lang="en-US" dirty="0" smtClean="0"/>
          </a:p>
        </p:txBody>
      </p:sp>
    </p:spTree>
    <p:extLst>
      <p:ext uri="{BB962C8B-B14F-4D97-AF65-F5344CB8AC3E}">
        <p14:creationId xmlns:p14="http://schemas.microsoft.com/office/powerpoint/2010/main" val="740072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4" name="Rectangle 3"/>
          <p:cNvSpPr/>
          <p:nvPr/>
        </p:nvSpPr>
        <p:spPr>
          <a:xfrm>
            <a:off x="539552" y="2574745"/>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Once you’re satisfied with your commits, you can push them to the server with this:</a:t>
            </a:r>
          </a:p>
          <a:p>
            <a:pPr marL="0" indent="0">
              <a:buNone/>
            </a:pPr>
            <a:r>
              <a:rPr lang="en-US" dirty="0" err="1" smtClean="0">
                <a:solidFill>
                  <a:srgbClr val="00B050"/>
                </a:solidFill>
              </a:rPr>
              <a:t>git</a:t>
            </a:r>
            <a:r>
              <a:rPr lang="en-US" dirty="0" smtClean="0">
                <a:solidFill>
                  <a:srgbClr val="00B050"/>
                </a:solidFill>
              </a:rPr>
              <a:t> push</a:t>
            </a:r>
          </a:p>
          <a:p>
            <a:pPr marL="0" indent="0">
              <a:buNone/>
            </a:pPr>
            <a:endParaRPr lang="en-US" dirty="0"/>
          </a:p>
          <a:p>
            <a:pPr marL="0" indent="0">
              <a:buNone/>
            </a:pPr>
            <a:r>
              <a:rPr lang="en-US" dirty="0" smtClean="0"/>
              <a:t>If </a:t>
            </a:r>
            <a:r>
              <a:rPr lang="en-US" dirty="0"/>
              <a:t>you’ve set a passphrase for </a:t>
            </a:r>
            <a:r>
              <a:rPr lang="en-US" dirty="0" err="1"/>
              <a:t>ssh</a:t>
            </a:r>
            <a:r>
              <a:rPr lang="en-US" dirty="0"/>
              <a:t> keys, you’ll need to type in that passphrase. If you didn’t set a passphrase, then just hit </a:t>
            </a:r>
            <a:r>
              <a:rPr lang="en-US" dirty="0" smtClean="0"/>
              <a:t>Enter.</a:t>
            </a:r>
            <a:r>
              <a:rPr lang="en-SG" dirty="0"/>
              <a:t> </a:t>
            </a:r>
            <a:r>
              <a:rPr lang="en-US" dirty="0" smtClean="0"/>
              <a:t>Otherwise</a:t>
            </a:r>
            <a:r>
              <a:rPr lang="en-US" dirty="0"/>
              <a:t>, </a:t>
            </a:r>
            <a:r>
              <a:rPr lang="en-US" dirty="0" err="1"/>
              <a:t>GitBash</a:t>
            </a:r>
            <a:r>
              <a:rPr lang="en-US" dirty="0"/>
              <a:t> will prompt you for your </a:t>
            </a:r>
            <a:r>
              <a:rPr lang="en-US" dirty="0" err="1"/>
              <a:t>GitHub</a:t>
            </a:r>
            <a:r>
              <a:rPr lang="en-US" dirty="0"/>
              <a:t> username (email) and password.</a:t>
            </a:r>
            <a:endParaRPr lang="en-SG" dirty="0"/>
          </a:p>
          <a:p>
            <a:pPr marL="0" indent="0">
              <a:buNone/>
            </a:pPr>
            <a:endParaRPr lang="en-SG" dirty="0"/>
          </a:p>
        </p:txBody>
      </p:sp>
    </p:spTree>
    <p:extLst>
      <p:ext uri="{BB962C8B-B14F-4D97-AF65-F5344CB8AC3E}">
        <p14:creationId xmlns:p14="http://schemas.microsoft.com/office/powerpoint/2010/main" val="355176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5" name="Rectangle 4"/>
          <p:cNvSpPr/>
          <p:nvPr/>
        </p:nvSpPr>
        <p:spPr>
          <a:xfrm>
            <a:off x="536576" y="2996952"/>
            <a:ext cx="5259560"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a:xfrm>
            <a:off x="467544" y="1412776"/>
            <a:ext cx="8229600" cy="4968552"/>
          </a:xfrm>
        </p:spPr>
        <p:txBody>
          <a:bodyPr>
            <a:normAutofit/>
          </a:bodyPr>
          <a:lstStyle/>
          <a:p>
            <a:pPr marL="0" indent="0">
              <a:buNone/>
            </a:pPr>
            <a:r>
              <a:rPr lang="en-US" dirty="0" smtClean="0"/>
              <a:t>This may not work the very fist time you push, because </a:t>
            </a:r>
            <a:r>
              <a:rPr lang="en-US" dirty="0" err="1" smtClean="0"/>
              <a:t>GitBash</a:t>
            </a:r>
            <a:r>
              <a:rPr lang="en-US" dirty="0" smtClean="0"/>
              <a:t> isn’t sure where you want to push to. If this happens, type</a:t>
            </a:r>
          </a:p>
          <a:p>
            <a:pPr marL="0" indent="0">
              <a:buNone/>
            </a:pPr>
            <a:r>
              <a:rPr lang="en-US" dirty="0" err="1" smtClean="0">
                <a:solidFill>
                  <a:srgbClr val="00B050"/>
                </a:solidFill>
              </a:rPr>
              <a:t>git</a:t>
            </a:r>
            <a:r>
              <a:rPr lang="en-US" dirty="0" smtClean="0">
                <a:solidFill>
                  <a:srgbClr val="00B050"/>
                </a:solidFill>
              </a:rPr>
              <a:t> push </a:t>
            </a:r>
            <a:r>
              <a:rPr lang="en-US" dirty="0" smtClean="0">
                <a:solidFill>
                  <a:schemeClr val="bg1"/>
                </a:solidFill>
              </a:rPr>
              <a:t>&lt;repo&gt; &lt;branch name&gt;</a:t>
            </a:r>
            <a:endParaRPr lang="en-SG" dirty="0">
              <a:solidFill>
                <a:schemeClr val="bg1"/>
              </a:solidFill>
            </a:endParaRPr>
          </a:p>
          <a:p>
            <a:pPr marL="0" indent="0">
              <a:buNone/>
            </a:pPr>
            <a:endParaRPr lang="en-US" dirty="0"/>
          </a:p>
          <a:p>
            <a:pPr marL="0" indent="0">
              <a:buNone/>
            </a:pPr>
            <a:r>
              <a:rPr lang="en-US" dirty="0" smtClean="0"/>
              <a:t>Replace &lt;repo&gt; with your repository name (default should be ‘origin’) and &lt;branch name&gt; with the branc</a:t>
            </a:r>
            <a:r>
              <a:rPr lang="en-US" dirty="0" smtClean="0"/>
              <a:t>h you’re working on (most likely ‘master’ or ‘develop’)</a:t>
            </a:r>
            <a:endParaRPr lang="en-US" dirty="0" smtClean="0"/>
          </a:p>
        </p:txBody>
      </p:sp>
    </p:spTree>
    <p:extLst>
      <p:ext uri="{BB962C8B-B14F-4D97-AF65-F5344CB8AC3E}">
        <p14:creationId xmlns:p14="http://schemas.microsoft.com/office/powerpoint/2010/main" val="1909545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Pull</a:t>
            </a:r>
            <a:endParaRPr lang="en-SG" dirty="0"/>
          </a:p>
        </p:txBody>
      </p:sp>
      <p:sp>
        <p:nvSpPr>
          <p:cNvPr id="4" name="Rectangle 3"/>
          <p:cNvSpPr/>
          <p:nvPr/>
        </p:nvSpPr>
        <p:spPr>
          <a:xfrm>
            <a:off x="539552" y="4176790"/>
            <a:ext cx="11521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you’re working in a team, your team mates may have pushed their code to the server. When this happens, </a:t>
            </a:r>
            <a:r>
              <a:rPr lang="en-US" dirty="0" err="1" smtClean="0"/>
              <a:t>GitBash</a:t>
            </a:r>
            <a:r>
              <a:rPr lang="en-US" dirty="0" smtClean="0"/>
              <a:t> won’t allow you to push your code until you’ve pulled the most recent changes. Just type</a:t>
            </a:r>
          </a:p>
          <a:p>
            <a:pPr marL="0" indent="0">
              <a:buNone/>
            </a:pPr>
            <a:r>
              <a:rPr lang="en-US" dirty="0" err="1" smtClean="0">
                <a:solidFill>
                  <a:srgbClr val="00B050"/>
                </a:solidFill>
              </a:rPr>
              <a:t>git</a:t>
            </a:r>
            <a:r>
              <a:rPr lang="en-US" dirty="0" smtClean="0">
                <a:solidFill>
                  <a:srgbClr val="00B050"/>
                </a:solidFill>
              </a:rPr>
              <a:t> pull</a:t>
            </a:r>
          </a:p>
          <a:p>
            <a:pPr marL="0" indent="0">
              <a:buNone/>
            </a:pPr>
            <a:r>
              <a:rPr lang="en-US" dirty="0" smtClean="0"/>
              <a:t>As with push, you may need to put a &lt;repo&gt; and a &lt;branch name&gt;.</a:t>
            </a:r>
            <a:endParaRPr lang="en-SG" dirty="0"/>
          </a:p>
        </p:txBody>
      </p:sp>
    </p:spTree>
    <p:extLst>
      <p:ext uri="{BB962C8B-B14F-4D97-AF65-F5344CB8AC3E}">
        <p14:creationId xmlns:p14="http://schemas.microsoft.com/office/powerpoint/2010/main" val="1152120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Rollback</a:t>
            </a:r>
            <a:endParaRPr lang="en-SG" dirty="0"/>
          </a:p>
        </p:txBody>
      </p:sp>
      <p:sp>
        <p:nvSpPr>
          <p:cNvPr id="3" name="Content Placeholder 2"/>
          <p:cNvSpPr>
            <a:spLocks noGrp="1"/>
          </p:cNvSpPr>
          <p:nvPr>
            <p:ph idx="1"/>
          </p:nvPr>
        </p:nvSpPr>
        <p:spPr/>
        <p:txBody>
          <a:bodyPr/>
          <a:lstStyle/>
          <a:p>
            <a:endParaRPr lang="en-SG"/>
          </a:p>
        </p:txBody>
      </p:sp>
    </p:spTree>
    <p:extLst>
      <p:ext uri="{BB962C8B-B14F-4D97-AF65-F5344CB8AC3E}">
        <p14:creationId xmlns:p14="http://schemas.microsoft.com/office/powerpoint/2010/main" val="1896517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Revert</a:t>
            </a:r>
            <a:endParaRPr lang="en-SG" dirty="0"/>
          </a:p>
        </p:txBody>
      </p:sp>
      <p:sp>
        <p:nvSpPr>
          <p:cNvPr id="3" name="Content Placeholder 2"/>
          <p:cNvSpPr>
            <a:spLocks noGrp="1"/>
          </p:cNvSpPr>
          <p:nvPr>
            <p:ph idx="1"/>
          </p:nvPr>
        </p:nvSpPr>
        <p:spPr/>
        <p:txBody>
          <a:bodyPr/>
          <a:lstStyle/>
          <a:p>
            <a:endParaRPr lang="en-SG" dirty="0"/>
          </a:p>
        </p:txBody>
      </p:sp>
    </p:spTree>
    <p:extLst>
      <p:ext uri="{BB962C8B-B14F-4D97-AF65-F5344CB8AC3E}">
        <p14:creationId xmlns:p14="http://schemas.microsoft.com/office/powerpoint/2010/main" val="351090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a:xfrm>
            <a:off x="457200" y="1600200"/>
            <a:ext cx="8229600" cy="5069160"/>
          </a:xfrm>
        </p:spPr>
        <p:txBody>
          <a:bodyPr>
            <a:noAutofit/>
          </a:bodyPr>
          <a:lstStyle/>
          <a:p>
            <a:r>
              <a:rPr lang="en-US" sz="2800" dirty="0" smtClean="0"/>
              <a:t>Clone Repo</a:t>
            </a:r>
          </a:p>
          <a:p>
            <a:r>
              <a:rPr lang="en-US" sz="2800" dirty="0" smtClean="0"/>
              <a:t>Place new file into local repo</a:t>
            </a:r>
          </a:p>
          <a:p>
            <a:r>
              <a:rPr lang="en-US" sz="2800" dirty="0" smtClean="0"/>
              <a:t>Remove </a:t>
            </a:r>
            <a:r>
              <a:rPr lang="en-US" sz="2800" dirty="0"/>
              <a:t>file from local </a:t>
            </a:r>
            <a:r>
              <a:rPr lang="en-US" sz="2800" dirty="0" smtClean="0"/>
              <a:t>repo</a:t>
            </a:r>
          </a:p>
          <a:p>
            <a:r>
              <a:rPr lang="en-US" sz="2800" dirty="0"/>
              <a:t>Check </a:t>
            </a:r>
            <a:r>
              <a:rPr lang="en-US" sz="2800" dirty="0" smtClean="0"/>
              <a:t>status</a:t>
            </a:r>
          </a:p>
          <a:p>
            <a:r>
              <a:rPr lang="en-US" sz="2800" dirty="0"/>
              <a:t>Check diff between 2 versions of the same file</a:t>
            </a:r>
          </a:p>
          <a:p>
            <a:r>
              <a:rPr lang="en-US" sz="2800" dirty="0" smtClean="0"/>
              <a:t>Commit changes</a:t>
            </a:r>
          </a:p>
          <a:p>
            <a:r>
              <a:rPr lang="en-US" sz="2800" dirty="0" smtClean="0"/>
              <a:t>Push</a:t>
            </a:r>
          </a:p>
          <a:p>
            <a:r>
              <a:rPr lang="en-US" sz="2800" dirty="0" smtClean="0"/>
              <a:t>Pull</a:t>
            </a:r>
          </a:p>
          <a:p>
            <a:r>
              <a:rPr lang="en-US" sz="2800" dirty="0" smtClean="0"/>
              <a:t>Rollback</a:t>
            </a:r>
          </a:p>
          <a:p>
            <a:r>
              <a:rPr lang="en-US" sz="2800" dirty="0" smtClean="0"/>
              <a:t>Revert</a:t>
            </a:r>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3" name="Content Placeholder 2"/>
          <p:cNvSpPr>
            <a:spLocks noGrp="1"/>
          </p:cNvSpPr>
          <p:nvPr>
            <p:ph idx="1"/>
          </p:nvPr>
        </p:nvSpPr>
        <p:spPr>
          <a:xfrm>
            <a:off x="467544" y="1340768"/>
            <a:ext cx="8229600" cy="4525963"/>
          </a:xfrm>
        </p:spPr>
        <p:txBody>
          <a:bodyPr/>
          <a:lstStyle/>
          <a:p>
            <a:pPr marL="0" indent="0">
              <a:buNone/>
            </a:pPr>
            <a:r>
              <a:rPr lang="en-US" dirty="0" smtClean="0"/>
              <a:t>In order to clone someone’s repository on </a:t>
            </a:r>
            <a:r>
              <a:rPr lang="en-US" dirty="0" err="1" smtClean="0"/>
              <a:t>GitHub</a:t>
            </a:r>
            <a:r>
              <a:rPr lang="en-US" dirty="0" smtClean="0"/>
              <a:t>, you’ll first need to get the SSH or HTTP link for the repository you want to clone.</a:t>
            </a:r>
          </a:p>
          <a:p>
            <a:endParaRPr lang="en-SG" dirty="0"/>
          </a:p>
        </p:txBody>
      </p:sp>
      <p:pic>
        <p:nvPicPr>
          <p:cNvPr id="1026" name="Picture 2" descr="C:\xampp\htdocs\programming-notes\Screenshots\Copy RW Access Link from GitHu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88025"/>
            <a:ext cx="7560840" cy="3812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83968" y="3645024"/>
            <a:ext cx="280831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09658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6" name="Rectangle 5"/>
          <p:cNvSpPr/>
          <p:nvPr/>
        </p:nvSpPr>
        <p:spPr>
          <a:xfrm>
            <a:off x="437812" y="2564904"/>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67544" y="1340768"/>
            <a:ext cx="8229600" cy="5256584"/>
          </a:xfrm>
        </p:spPr>
        <p:txBody>
          <a:bodyPr>
            <a:normAutofit/>
          </a:bodyPr>
          <a:lstStyle/>
          <a:p>
            <a:pPr marL="0" indent="0">
              <a:buNone/>
            </a:pPr>
            <a:r>
              <a:rPr lang="en-US" dirty="0" smtClean="0"/>
              <a:t>Once you’ve copied that, go to </a:t>
            </a:r>
            <a:r>
              <a:rPr lang="en-US" dirty="0" err="1" smtClean="0"/>
              <a:t>GitBash</a:t>
            </a:r>
            <a:r>
              <a:rPr lang="en-US" dirty="0" smtClean="0"/>
              <a:t>.</a:t>
            </a:r>
          </a:p>
          <a:p>
            <a:pPr marL="0" indent="0">
              <a:buNone/>
            </a:pPr>
            <a:r>
              <a:rPr lang="en-US" dirty="0" smtClean="0"/>
              <a:t>Navigate to your project space and type</a:t>
            </a:r>
          </a:p>
          <a:p>
            <a:pPr marL="0" indent="0">
              <a:buNone/>
            </a:pPr>
            <a:r>
              <a:rPr lang="en-US" dirty="0" err="1" smtClean="0">
                <a:solidFill>
                  <a:srgbClr val="00B050"/>
                </a:solidFill>
              </a:rPr>
              <a:t>git</a:t>
            </a:r>
            <a:r>
              <a:rPr lang="en-US" dirty="0" smtClean="0">
                <a:solidFill>
                  <a:srgbClr val="00B050"/>
                </a:solidFill>
              </a:rPr>
              <a:t> clone </a:t>
            </a:r>
            <a:r>
              <a:rPr lang="en-US" dirty="0" smtClean="0">
                <a:solidFill>
                  <a:schemeClr val="bg1"/>
                </a:solidFill>
              </a:rPr>
              <a:t>&lt;link&gt;</a:t>
            </a:r>
          </a:p>
          <a:p>
            <a:pPr marL="0" indent="0">
              <a:buNone/>
            </a:pPr>
            <a:r>
              <a:rPr lang="en-US" dirty="0" smtClean="0"/>
              <a:t>Fill in the &lt;link&gt; part with the link you copied and press Enter.</a:t>
            </a:r>
          </a:p>
          <a:p>
            <a:pPr marL="0" indent="0">
              <a:buNone/>
            </a:pPr>
            <a:r>
              <a:rPr lang="en-US" dirty="0" smtClean="0"/>
              <a:t>If you’ve set up the connection to use SSH keys, then </a:t>
            </a:r>
            <a:r>
              <a:rPr lang="en-US" dirty="0" err="1" smtClean="0"/>
              <a:t>GitBash</a:t>
            </a:r>
            <a:r>
              <a:rPr lang="en-US" dirty="0" smtClean="0"/>
              <a:t> will prompt you for you passphrase. If not, it will ask for your </a:t>
            </a:r>
            <a:r>
              <a:rPr lang="en-US" dirty="0" err="1" smtClean="0"/>
              <a:t>GitHub</a:t>
            </a:r>
            <a:r>
              <a:rPr lang="en-US" dirty="0" smtClean="0"/>
              <a:t> username and password.</a:t>
            </a:r>
            <a:endParaRPr lang="en-SG" dirty="0"/>
          </a:p>
        </p:txBody>
      </p:sp>
    </p:spTree>
    <p:extLst>
      <p:ext uri="{BB962C8B-B14F-4D97-AF65-F5344CB8AC3E}">
        <p14:creationId xmlns:p14="http://schemas.microsoft.com/office/powerpoint/2010/main" val="278824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Place new file into local </a:t>
            </a:r>
            <a:r>
              <a:rPr lang="en-US" dirty="0" smtClean="0"/>
              <a:t>repo</a:t>
            </a:r>
            <a:endParaRPr lang="en-SG" dirty="0"/>
          </a:p>
        </p:txBody>
      </p:sp>
      <p:sp>
        <p:nvSpPr>
          <p:cNvPr id="4" name="Rectangle 3"/>
          <p:cNvSpPr/>
          <p:nvPr/>
        </p:nvSpPr>
        <p:spPr>
          <a:xfrm>
            <a:off x="539552" y="3717032"/>
            <a:ext cx="33843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539552" y="1600200"/>
            <a:ext cx="8147248" cy="4781128"/>
          </a:xfrm>
        </p:spPr>
        <p:txBody>
          <a:bodyPr>
            <a:normAutofit/>
          </a:bodyPr>
          <a:lstStyle/>
          <a:p>
            <a:pPr marL="0" indent="0">
              <a:buNone/>
            </a:pPr>
            <a:r>
              <a:rPr lang="en-US" dirty="0" smtClean="0"/>
              <a:t>When you create a new file in your project folder, </a:t>
            </a:r>
            <a:r>
              <a:rPr lang="en-US" dirty="0" err="1" smtClean="0"/>
              <a:t>git</a:t>
            </a:r>
            <a:r>
              <a:rPr lang="en-US" dirty="0" smtClean="0"/>
              <a:t> will notice it, but will not keep track of it. In order to make </a:t>
            </a:r>
            <a:r>
              <a:rPr lang="en-US" dirty="0" err="1" smtClean="0"/>
              <a:t>git</a:t>
            </a:r>
            <a:r>
              <a:rPr lang="en-US" dirty="0" smtClean="0"/>
              <a:t> start tracking the file, you need to type:</a:t>
            </a:r>
          </a:p>
          <a:p>
            <a:pPr marL="0" indent="0">
              <a:buNone/>
            </a:pPr>
            <a:r>
              <a:rPr lang="en-US" dirty="0" err="1" smtClean="0">
                <a:solidFill>
                  <a:srgbClr val="00B050"/>
                </a:solidFill>
              </a:rPr>
              <a:t>git</a:t>
            </a:r>
            <a:r>
              <a:rPr lang="en-US" dirty="0" smtClean="0">
                <a:solidFill>
                  <a:srgbClr val="00B050"/>
                </a:solidFill>
              </a:rPr>
              <a:t> add </a:t>
            </a:r>
            <a:r>
              <a:rPr lang="en-US" dirty="0" smtClean="0">
                <a:solidFill>
                  <a:schemeClr val="bg1"/>
                </a:solidFill>
              </a:rPr>
              <a:t>&lt;file name&gt;</a:t>
            </a:r>
            <a:endParaRPr lang="en-SG" dirty="0"/>
          </a:p>
          <a:p>
            <a:pPr marL="0" indent="0">
              <a:buNone/>
            </a:pPr>
            <a:r>
              <a:rPr lang="en-US" dirty="0" smtClean="0"/>
              <a:t>Just replace the &lt;file name&gt; part with your new file, and </a:t>
            </a:r>
            <a:r>
              <a:rPr lang="en-US" dirty="0" err="1" smtClean="0"/>
              <a:t>git</a:t>
            </a:r>
            <a:r>
              <a:rPr lang="en-US" dirty="0" smtClean="0"/>
              <a:t> will start tracking it.  If your file is in a sub-folder, you’ll need to put the path to the file instead of just the file name.</a:t>
            </a:r>
            <a:endParaRPr lang="en-US" dirty="0" smtClean="0"/>
          </a:p>
        </p:txBody>
      </p:sp>
    </p:spTree>
    <p:extLst>
      <p:ext uri="{BB962C8B-B14F-4D97-AF65-F5344CB8AC3E}">
        <p14:creationId xmlns:p14="http://schemas.microsoft.com/office/powerpoint/2010/main" val="48532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new file into local repo</a:t>
            </a:r>
            <a:endParaRPr lang="en-SG" dirty="0"/>
          </a:p>
        </p:txBody>
      </p:sp>
      <p:sp>
        <p:nvSpPr>
          <p:cNvPr id="5" name="Rectangle 4"/>
          <p:cNvSpPr/>
          <p:nvPr/>
        </p:nvSpPr>
        <p:spPr>
          <a:xfrm>
            <a:off x="539552" y="2708920"/>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11760" y="2708920"/>
            <a:ext cx="15841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 have multiple files that you want to add all at once, you can type</a:t>
            </a:r>
          </a:p>
          <a:p>
            <a:pPr marL="0" indent="0">
              <a:buNone/>
            </a:pPr>
            <a:r>
              <a:rPr lang="en-US" dirty="0" err="1">
                <a:solidFill>
                  <a:srgbClr val="00B050"/>
                </a:solidFill>
              </a:rPr>
              <a:t>git</a:t>
            </a:r>
            <a:r>
              <a:rPr lang="en-US" dirty="0">
                <a:solidFill>
                  <a:srgbClr val="00B050"/>
                </a:solidFill>
              </a:rPr>
              <a:t> </a:t>
            </a:r>
            <a:r>
              <a:rPr lang="en-US" dirty="0" smtClean="0">
                <a:solidFill>
                  <a:srgbClr val="00B050"/>
                </a:solidFill>
              </a:rPr>
              <a:t>add . </a:t>
            </a:r>
            <a:r>
              <a:rPr lang="en-US" dirty="0"/>
              <a:t>o</a:t>
            </a:r>
            <a:r>
              <a:rPr lang="en-US" dirty="0" smtClean="0"/>
              <a:t>r </a:t>
            </a:r>
            <a:r>
              <a:rPr lang="en-US" dirty="0" err="1" smtClean="0">
                <a:solidFill>
                  <a:srgbClr val="00B050"/>
                </a:solidFill>
              </a:rPr>
              <a:t>git</a:t>
            </a:r>
            <a:r>
              <a:rPr lang="en-US" dirty="0" smtClean="0">
                <a:solidFill>
                  <a:srgbClr val="00B050"/>
                </a:solidFill>
              </a:rPr>
              <a:t> add –a</a:t>
            </a:r>
          </a:p>
          <a:p>
            <a:pPr marL="0" indent="0">
              <a:buNone/>
            </a:pPr>
            <a:endParaRPr lang="en-US" dirty="0" smtClean="0"/>
          </a:p>
          <a:p>
            <a:pPr marL="0" indent="0">
              <a:buNone/>
            </a:pPr>
            <a:r>
              <a:rPr lang="en-US" dirty="0" smtClean="0"/>
              <a:t>Now </a:t>
            </a:r>
            <a:r>
              <a:rPr lang="en-US" dirty="0" err="1" smtClean="0"/>
              <a:t>git</a:t>
            </a:r>
            <a:r>
              <a:rPr lang="en-US" dirty="0" smtClean="0"/>
              <a:t> will add every single new file it locates within your project folder and sub-folders and start tracking their changes.</a:t>
            </a:r>
            <a:endParaRPr lang="en-SG" dirty="0"/>
          </a:p>
        </p:txBody>
      </p:sp>
    </p:spTree>
    <p:extLst>
      <p:ext uri="{BB962C8B-B14F-4D97-AF65-F5344CB8AC3E}">
        <p14:creationId xmlns:p14="http://schemas.microsoft.com/office/powerpoint/2010/main" val="4043900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file from local </a:t>
            </a:r>
            <a:r>
              <a:rPr lang="en-US" dirty="0" smtClean="0"/>
              <a:t>repo</a:t>
            </a:r>
            <a:endParaRPr lang="en-SG" dirty="0"/>
          </a:p>
        </p:txBody>
      </p:sp>
      <p:sp>
        <p:nvSpPr>
          <p:cNvPr id="4" name="Rectangle 3"/>
          <p:cNvSpPr/>
          <p:nvPr/>
        </p:nvSpPr>
        <p:spPr>
          <a:xfrm>
            <a:off x="539552" y="2708920"/>
            <a:ext cx="31683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Sometimes you may want to remove a file from being tracked. In order to do so, type</a:t>
            </a:r>
          </a:p>
          <a:p>
            <a:pPr marL="0" indent="0">
              <a:buNone/>
            </a:pPr>
            <a:r>
              <a:rPr lang="en-US" dirty="0" err="1" smtClean="0">
                <a:solidFill>
                  <a:srgbClr val="00B050"/>
                </a:solidFill>
              </a:rPr>
              <a:t>git</a:t>
            </a:r>
            <a:r>
              <a:rPr lang="en-US" dirty="0" smtClean="0">
                <a:solidFill>
                  <a:srgbClr val="00B050"/>
                </a:solidFill>
              </a:rPr>
              <a:t> </a:t>
            </a:r>
            <a:r>
              <a:rPr lang="en-US" dirty="0" err="1" smtClean="0">
                <a:solidFill>
                  <a:srgbClr val="00B050"/>
                </a:solidFill>
              </a:rPr>
              <a:t>rm</a:t>
            </a:r>
            <a:r>
              <a:rPr lang="en-US" dirty="0" smtClean="0">
                <a:solidFill>
                  <a:srgbClr val="00B050"/>
                </a:solidFill>
              </a:rPr>
              <a:t> </a:t>
            </a:r>
            <a:r>
              <a:rPr lang="en-US" dirty="0" smtClean="0">
                <a:solidFill>
                  <a:schemeClr val="bg1"/>
                </a:solidFill>
              </a:rPr>
              <a:t>&lt;file name&gt;</a:t>
            </a:r>
          </a:p>
          <a:p>
            <a:pPr marL="0" indent="0">
              <a:buNone/>
            </a:pPr>
            <a:endParaRPr lang="en-US" dirty="0" smtClean="0"/>
          </a:p>
          <a:p>
            <a:pPr marL="0" indent="0">
              <a:buNone/>
            </a:pPr>
            <a:r>
              <a:rPr lang="en-US" dirty="0" smtClean="0"/>
              <a:t>Similar to adding a file, you’ll need to specify the name of the file to be removed. If it’s in a sub-folder, you need to specify the whole path.</a:t>
            </a:r>
            <a:endParaRPr lang="en-SG" dirty="0"/>
          </a:p>
        </p:txBody>
      </p:sp>
    </p:spTree>
    <p:extLst>
      <p:ext uri="{BB962C8B-B14F-4D97-AF65-F5344CB8AC3E}">
        <p14:creationId xmlns:p14="http://schemas.microsoft.com/office/powerpoint/2010/main" val="3306183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a:t>
            </a:r>
            <a:r>
              <a:rPr lang="en-US" dirty="0" smtClean="0"/>
              <a:t>status</a:t>
            </a:r>
            <a:endParaRPr lang="en-SG" dirty="0"/>
          </a:p>
        </p:txBody>
      </p:sp>
      <p:sp>
        <p:nvSpPr>
          <p:cNvPr id="4" name="Rectangle 3"/>
          <p:cNvSpPr/>
          <p:nvPr/>
        </p:nvSpPr>
        <p:spPr>
          <a:xfrm>
            <a:off x="539552" y="3672734"/>
            <a:ext cx="1656184"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Checking the status of your project is very useful. You can see all the files that have changed and what files or folders have been added or removed. To do that, type</a:t>
            </a:r>
          </a:p>
          <a:p>
            <a:pPr marL="0" indent="0">
              <a:buNone/>
            </a:pPr>
            <a:r>
              <a:rPr lang="en-US" dirty="0" err="1" smtClean="0">
                <a:solidFill>
                  <a:srgbClr val="00B050"/>
                </a:solidFill>
              </a:rPr>
              <a:t>git</a:t>
            </a:r>
            <a:r>
              <a:rPr lang="en-US" dirty="0" smtClean="0">
                <a:solidFill>
                  <a:srgbClr val="00B050"/>
                </a:solidFill>
              </a:rPr>
              <a:t> status</a:t>
            </a:r>
          </a:p>
          <a:p>
            <a:pPr marL="0" indent="0">
              <a:buNone/>
            </a:pPr>
            <a:endParaRPr lang="en-SG" dirty="0">
              <a:solidFill>
                <a:srgbClr val="00B050"/>
              </a:solidFill>
            </a:endParaRPr>
          </a:p>
        </p:txBody>
      </p:sp>
    </p:spTree>
    <p:extLst>
      <p:ext uri="{BB962C8B-B14F-4D97-AF65-F5344CB8AC3E}">
        <p14:creationId xmlns:p14="http://schemas.microsoft.com/office/powerpoint/2010/main" val="295656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diff between 2 versions of the same </a:t>
            </a:r>
            <a:r>
              <a:rPr lang="en-US" dirty="0" smtClean="0"/>
              <a:t>file</a:t>
            </a:r>
            <a:endParaRPr lang="en-SG" dirty="0"/>
          </a:p>
        </p:txBody>
      </p:sp>
      <p:sp>
        <p:nvSpPr>
          <p:cNvPr id="3" name="Content Placeholder 2"/>
          <p:cNvSpPr>
            <a:spLocks noGrp="1"/>
          </p:cNvSpPr>
          <p:nvPr>
            <p:ph idx="1"/>
          </p:nvPr>
        </p:nvSpPr>
        <p:spPr/>
        <p:txBody>
          <a:bodyPr/>
          <a:lstStyle/>
          <a:p>
            <a:pPr marL="0" indent="0">
              <a:buNone/>
            </a:pPr>
            <a:r>
              <a:rPr lang="en-US" dirty="0" smtClean="0"/>
              <a:t>If you want to check the difference between 2 versions of the same file, type</a:t>
            </a:r>
          </a:p>
          <a:p>
            <a:pPr marL="0" indent="0">
              <a:buNone/>
            </a:pPr>
            <a:r>
              <a:rPr lang="en-US" dirty="0" err="1" smtClean="0"/>
              <a:t>git</a:t>
            </a:r>
            <a:r>
              <a:rPr lang="en-US" dirty="0" smtClean="0"/>
              <a:t> diff --cached</a:t>
            </a:r>
          </a:p>
          <a:p>
            <a:pPr marL="0" indent="0">
              <a:buNone/>
            </a:pPr>
            <a:endParaRPr lang="en-US" dirty="0" smtClean="0"/>
          </a:p>
          <a:p>
            <a:pPr marL="0" indent="0">
              <a:buNone/>
            </a:pPr>
            <a:endParaRPr lang="en-SG" dirty="0"/>
          </a:p>
        </p:txBody>
      </p:sp>
      <p:sp>
        <p:nvSpPr>
          <p:cNvPr id="4" name="Rectangle 3"/>
          <p:cNvSpPr/>
          <p:nvPr/>
        </p:nvSpPr>
        <p:spPr>
          <a:xfrm>
            <a:off x="422469" y="1268760"/>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189587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649</Words>
  <Application>Microsoft Office PowerPoint</Application>
  <PresentationFormat>On-screen Show (4:3)</PresentationFormat>
  <Paragraphs>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Native Git Commands</vt:lpstr>
      <vt:lpstr>PowerPoint Presentation</vt:lpstr>
      <vt:lpstr>Clone Repo</vt:lpstr>
      <vt:lpstr>Clone Repo</vt:lpstr>
      <vt:lpstr>Place new file into local repo</vt:lpstr>
      <vt:lpstr>Place new file into local repo</vt:lpstr>
      <vt:lpstr>Remove file from local repo</vt:lpstr>
      <vt:lpstr>Check status</vt:lpstr>
      <vt:lpstr>Check diff between 2 versions of the same file</vt:lpstr>
      <vt:lpstr>Commit changes</vt:lpstr>
      <vt:lpstr>Push</vt:lpstr>
      <vt:lpstr>Push</vt:lpstr>
      <vt:lpstr>Pull</vt:lpstr>
      <vt:lpstr>Rollback</vt:lpstr>
      <vt:lpstr>Revert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19</cp:revision>
  <dcterms:created xsi:type="dcterms:W3CDTF">2013-03-28T01:49:00Z</dcterms:created>
  <dcterms:modified xsi:type="dcterms:W3CDTF">2013-03-31T04:17:02Z</dcterms:modified>
</cp:coreProperties>
</file>