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 Strategy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Strategies to apply for different projects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several strategies you can use for your project, depending on the number of people you have. They are: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Individual</a:t>
            </a:r>
          </a:p>
          <a:p>
            <a:pPr marL="0" indent="0">
              <a:buNone/>
            </a:pPr>
            <a:r>
              <a:rPr lang="en-US" dirty="0" smtClean="0"/>
              <a:t>Small Team (2-4 people)</a:t>
            </a:r>
          </a:p>
          <a:p>
            <a:pPr marL="0" indent="0">
              <a:buNone/>
            </a:pPr>
            <a:r>
              <a:rPr lang="en-US" dirty="0" smtClean="0"/>
              <a:t>Large Team (5 or more)</a:t>
            </a:r>
          </a:p>
          <a:p>
            <a:pPr marL="0" indent="0">
              <a:buNone/>
            </a:pPr>
            <a:r>
              <a:rPr lang="en-US" dirty="0" smtClean="0"/>
              <a:t>In this tutorial, we will consider the Individual a subset of the Small Team, because the strategy is largely the same, maybe just a little simple than a Small Team strategy.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with any project, you start of with a master branch. Next you create a develop branch, so that you can work on new stuff without breaking the stable code in the </a:t>
            </a:r>
            <a:r>
              <a:rPr lang="en-US" smtClean="0"/>
              <a:t>master branch.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32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56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118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Branching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9</cp:revision>
  <dcterms:created xsi:type="dcterms:W3CDTF">2013-03-28T01:49:00Z</dcterms:created>
  <dcterms:modified xsi:type="dcterms:W3CDTF">2013-04-04T01:49:57Z</dcterms:modified>
</cp:coreProperties>
</file>