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1/4/2013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91470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1/4/2013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30988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1/4/2013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01871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1/4/2013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87787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39E6B8-AE44-4E4D-B3CE-5639A35B70C6}" type="datetimeFigureOut">
              <a:rPr lang="en-SG" smtClean="0"/>
              <a:t>1/4/2013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29534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8839E6B8-AE44-4E4D-B3CE-5639A35B70C6}" type="datetimeFigureOut">
              <a:rPr lang="en-SG" smtClean="0"/>
              <a:t>1/4/2013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23885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8839E6B8-AE44-4E4D-B3CE-5639A35B70C6}" type="datetimeFigureOut">
              <a:rPr lang="en-SG" smtClean="0"/>
              <a:t>1/4/2013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7011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8839E6B8-AE44-4E4D-B3CE-5639A35B70C6}" type="datetimeFigureOut">
              <a:rPr lang="en-SG" smtClean="0"/>
              <a:t>1/4/2013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88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9E6B8-AE44-4E4D-B3CE-5639A35B70C6}" type="datetimeFigureOut">
              <a:rPr lang="en-SG" smtClean="0"/>
              <a:t>1/4/2013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94449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1/4/2013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65677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1/4/2013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97789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9E6B8-AE44-4E4D-B3CE-5639A35B70C6}" type="datetimeFigureOut">
              <a:rPr lang="en-SG" smtClean="0"/>
              <a:t>1/4/2013</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4ED2B-DE2B-46BD-969D-904CA2FBB047}" type="slidenum">
              <a:rPr lang="en-SG" smtClean="0"/>
              <a:t>‹#›</a:t>
            </a:fld>
            <a:endParaRPr lang="en-SG"/>
          </a:p>
        </p:txBody>
      </p:sp>
    </p:spTree>
    <p:extLst>
      <p:ext uri="{BB962C8B-B14F-4D97-AF65-F5344CB8AC3E}">
        <p14:creationId xmlns:p14="http://schemas.microsoft.com/office/powerpoint/2010/main" val="2618035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Branches and Tags</a:t>
            </a:r>
            <a:endParaRPr lang="en-SG" dirty="0"/>
          </a:p>
        </p:txBody>
      </p:sp>
      <p:sp>
        <p:nvSpPr>
          <p:cNvPr id="3" name="Subtitle 2"/>
          <p:cNvSpPr>
            <a:spLocks noGrp="1"/>
          </p:cNvSpPr>
          <p:nvPr>
            <p:ph type="subTitle" idx="1"/>
          </p:nvPr>
        </p:nvSpPr>
        <p:spPr/>
        <p:txBody>
          <a:bodyPr/>
          <a:lstStyle/>
          <a:p>
            <a:r>
              <a:rPr lang="en-US" dirty="0" smtClean="0"/>
              <a:t>A </a:t>
            </a:r>
            <a:r>
              <a:rPr lang="en-US" dirty="0" smtClean="0"/>
              <a:t>brief summary of </a:t>
            </a:r>
            <a:r>
              <a:rPr lang="en-US" dirty="0" smtClean="0"/>
              <a:t>how these work and when to use them.</a:t>
            </a:r>
            <a:endParaRPr lang="en-SG" dirty="0"/>
          </a:p>
        </p:txBody>
      </p:sp>
    </p:spTree>
    <p:extLst>
      <p:ext uri="{BB962C8B-B14F-4D97-AF65-F5344CB8AC3E}">
        <p14:creationId xmlns:p14="http://schemas.microsoft.com/office/powerpoint/2010/main" val="2002286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a:t>
            </a:r>
            <a:endParaRPr lang="en-SG" dirty="0"/>
          </a:p>
        </p:txBody>
      </p:sp>
      <p:sp>
        <p:nvSpPr>
          <p:cNvPr id="3" name="Content Placeholder 2"/>
          <p:cNvSpPr>
            <a:spLocks noGrp="1"/>
          </p:cNvSpPr>
          <p:nvPr>
            <p:ph idx="1"/>
          </p:nvPr>
        </p:nvSpPr>
        <p:spPr>
          <a:xfrm>
            <a:off x="457200" y="1600200"/>
            <a:ext cx="8229600" cy="4925144"/>
          </a:xfrm>
        </p:spPr>
        <p:txBody>
          <a:bodyPr>
            <a:normAutofit/>
          </a:bodyPr>
          <a:lstStyle/>
          <a:p>
            <a:pPr marL="0" indent="0">
              <a:buNone/>
            </a:pPr>
            <a:r>
              <a:rPr lang="en-US" dirty="0" smtClean="0"/>
              <a:t>What are tags and what do they do?</a:t>
            </a:r>
          </a:p>
          <a:p>
            <a:pPr marL="0" indent="0">
              <a:buNone/>
            </a:pPr>
            <a:endParaRPr lang="en-US" dirty="0"/>
          </a:p>
          <a:p>
            <a:pPr marL="0" indent="0">
              <a:buNone/>
            </a:pPr>
            <a:r>
              <a:rPr lang="en-US" dirty="0" smtClean="0"/>
              <a:t>Tags are markers that help you identify specific commits. They flag the </a:t>
            </a:r>
            <a:r>
              <a:rPr lang="en-US" dirty="0" smtClean="0"/>
              <a:t>major </a:t>
            </a:r>
            <a:r>
              <a:rPr lang="en-US" dirty="0" smtClean="0"/>
              <a:t>commits you want to make a note of. </a:t>
            </a:r>
            <a:r>
              <a:rPr lang="en-US" dirty="0" smtClean="0"/>
              <a:t>For example, you can tag a commit of your project that contains a new working feature, compared to the previous commits where only parts of the feature was being developed. </a:t>
            </a:r>
            <a:endParaRPr lang="en-SG" dirty="0"/>
          </a:p>
        </p:txBody>
      </p:sp>
    </p:spTree>
    <p:extLst>
      <p:ext uri="{BB962C8B-B14F-4D97-AF65-F5344CB8AC3E}">
        <p14:creationId xmlns:p14="http://schemas.microsoft.com/office/powerpoint/2010/main" val="1290775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a:t>
            </a:r>
            <a:endParaRPr lang="en-SG" dirty="0"/>
          </a:p>
        </p:txBody>
      </p:sp>
      <p:sp>
        <p:nvSpPr>
          <p:cNvPr id="4" name="Rectangle 3"/>
          <p:cNvSpPr/>
          <p:nvPr/>
        </p:nvSpPr>
        <p:spPr>
          <a:xfrm>
            <a:off x="539552" y="2708920"/>
            <a:ext cx="6840760"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a:xfrm>
            <a:off x="457200" y="1600200"/>
            <a:ext cx="8229600" cy="5069160"/>
          </a:xfrm>
        </p:spPr>
        <p:txBody>
          <a:bodyPr/>
          <a:lstStyle/>
          <a:p>
            <a:pPr marL="0" indent="0">
              <a:buNone/>
            </a:pPr>
            <a:r>
              <a:rPr lang="en-US" dirty="0" smtClean="0"/>
              <a:t>If you want to tag a commit, you can type this in </a:t>
            </a:r>
            <a:r>
              <a:rPr lang="en-US" dirty="0" err="1" smtClean="0"/>
              <a:t>GitBash</a:t>
            </a:r>
            <a:r>
              <a:rPr lang="en-US" dirty="0" smtClean="0"/>
              <a:t>:</a:t>
            </a:r>
          </a:p>
          <a:p>
            <a:pPr marL="0" indent="0">
              <a:buNone/>
            </a:pPr>
            <a:r>
              <a:rPr lang="en-US" dirty="0" err="1">
                <a:solidFill>
                  <a:srgbClr val="00B050"/>
                </a:solidFill>
              </a:rPr>
              <a:t>git</a:t>
            </a:r>
            <a:r>
              <a:rPr lang="en-US" dirty="0">
                <a:solidFill>
                  <a:srgbClr val="00B050"/>
                </a:solidFill>
              </a:rPr>
              <a:t> tag -a </a:t>
            </a:r>
            <a:r>
              <a:rPr lang="en-US" dirty="0">
                <a:solidFill>
                  <a:schemeClr val="bg1"/>
                </a:solidFill>
              </a:rPr>
              <a:t>&lt;tag name&gt;</a:t>
            </a:r>
            <a:r>
              <a:rPr lang="en-US" dirty="0">
                <a:solidFill>
                  <a:srgbClr val="00B050"/>
                </a:solidFill>
              </a:rPr>
              <a:t> -m </a:t>
            </a:r>
            <a:r>
              <a:rPr lang="en-US" dirty="0">
                <a:solidFill>
                  <a:schemeClr val="bg1"/>
                </a:solidFill>
              </a:rPr>
              <a:t>&lt;your message</a:t>
            </a:r>
            <a:r>
              <a:rPr lang="en-US" dirty="0" smtClean="0">
                <a:solidFill>
                  <a:schemeClr val="bg1"/>
                </a:solidFill>
              </a:rPr>
              <a:t>&gt;</a:t>
            </a:r>
          </a:p>
          <a:p>
            <a:pPr marL="0" indent="0">
              <a:buNone/>
            </a:pPr>
            <a:r>
              <a:rPr lang="en-US" dirty="0" smtClean="0"/>
              <a:t>Replace the &lt;tag name&gt; with a tag name of your choice (usually a version number) and </a:t>
            </a:r>
            <a:r>
              <a:rPr lang="en-US" dirty="0"/>
              <a:t>&lt;your message&gt; </a:t>
            </a:r>
            <a:r>
              <a:rPr lang="en-US" dirty="0" smtClean="0"/>
              <a:t>with a message reminding you what the tag was for.</a:t>
            </a:r>
          </a:p>
          <a:p>
            <a:pPr marL="0" indent="0">
              <a:buNone/>
            </a:pPr>
            <a:r>
              <a:rPr lang="en-US" dirty="0" smtClean="0"/>
              <a:t>This command will tag the last commit you made.</a:t>
            </a:r>
            <a:endParaRPr lang="en-SG" dirty="0"/>
          </a:p>
        </p:txBody>
      </p:sp>
    </p:spTree>
    <p:extLst>
      <p:ext uri="{BB962C8B-B14F-4D97-AF65-F5344CB8AC3E}">
        <p14:creationId xmlns:p14="http://schemas.microsoft.com/office/powerpoint/2010/main" val="140965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a:t>
            </a:r>
            <a:endParaRPr lang="en-SG" dirty="0"/>
          </a:p>
        </p:txBody>
      </p:sp>
      <p:sp>
        <p:nvSpPr>
          <p:cNvPr id="3" name="Content Placeholder 2"/>
          <p:cNvSpPr>
            <a:spLocks noGrp="1"/>
          </p:cNvSpPr>
          <p:nvPr>
            <p:ph idx="1"/>
          </p:nvPr>
        </p:nvSpPr>
        <p:spPr>
          <a:xfrm>
            <a:off x="457200" y="1340768"/>
            <a:ext cx="8229600" cy="5400600"/>
          </a:xfrm>
        </p:spPr>
        <p:txBody>
          <a:bodyPr>
            <a:normAutofit fontScale="92500"/>
          </a:bodyPr>
          <a:lstStyle/>
          <a:p>
            <a:pPr marL="0" indent="0">
              <a:buNone/>
            </a:pPr>
            <a:r>
              <a:rPr lang="en-US" dirty="0" smtClean="0"/>
              <a:t>What are branches?</a:t>
            </a:r>
            <a:endParaRPr lang="en-US" dirty="0"/>
          </a:p>
          <a:p>
            <a:pPr marL="0" indent="0">
              <a:buNone/>
            </a:pPr>
            <a:r>
              <a:rPr lang="en-US" dirty="0" smtClean="0"/>
              <a:t>Branches are essentially copies of your workspace. You can make changes in one branch without affecting the code in the other. For example, you have a project that’s online and you want to add a new feature. You can branch off your existing code and work on the new feature without accidentally messing up your online project. Once the feature is complete and works perfectly, you can merge the two branches and release the new feature to your project.</a:t>
            </a:r>
            <a:endParaRPr lang="en-SG" dirty="0"/>
          </a:p>
        </p:txBody>
      </p:sp>
    </p:spTree>
    <p:extLst>
      <p:ext uri="{BB962C8B-B14F-4D97-AF65-F5344CB8AC3E}">
        <p14:creationId xmlns:p14="http://schemas.microsoft.com/office/powerpoint/2010/main" val="485328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a:t>
            </a:r>
            <a:endParaRPr lang="en-SG" dirty="0"/>
          </a:p>
        </p:txBody>
      </p:sp>
      <p:sp>
        <p:nvSpPr>
          <p:cNvPr id="3" name="Content Placeholder 2"/>
          <p:cNvSpPr>
            <a:spLocks noGrp="1"/>
          </p:cNvSpPr>
          <p:nvPr>
            <p:ph idx="1"/>
          </p:nvPr>
        </p:nvSpPr>
        <p:spPr/>
        <p:txBody>
          <a:bodyPr/>
          <a:lstStyle/>
          <a:p>
            <a:pPr marL="0" indent="0">
              <a:buNone/>
            </a:pPr>
            <a:endParaRPr lang="en-SG" dirty="0"/>
          </a:p>
        </p:txBody>
      </p:sp>
    </p:spTree>
    <p:extLst>
      <p:ext uri="{BB962C8B-B14F-4D97-AF65-F5344CB8AC3E}">
        <p14:creationId xmlns:p14="http://schemas.microsoft.com/office/powerpoint/2010/main" val="330618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endParaRPr lang="en-SG"/>
          </a:p>
        </p:txBody>
      </p:sp>
    </p:spTree>
    <p:extLst>
      <p:ext uri="{BB962C8B-B14F-4D97-AF65-F5344CB8AC3E}">
        <p14:creationId xmlns:p14="http://schemas.microsoft.com/office/powerpoint/2010/main" val="2956564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249</Words>
  <Application>Microsoft Office PowerPoint</Application>
  <PresentationFormat>On-screen Show (4:3)</PresentationFormat>
  <Paragraphs>15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Branches and Tags</vt:lpstr>
      <vt:lpstr>Tags</vt:lpstr>
      <vt:lpstr>Tags</vt:lpstr>
      <vt:lpstr>Branches</vt:lpstr>
      <vt:lpstr>Branches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Native Git Commands</dc:title>
  <dc:creator>Jace</dc:creator>
  <cp:lastModifiedBy>Jace</cp:lastModifiedBy>
  <cp:revision>12</cp:revision>
  <dcterms:created xsi:type="dcterms:W3CDTF">2013-03-28T01:49:00Z</dcterms:created>
  <dcterms:modified xsi:type="dcterms:W3CDTF">2013-04-01T07:54:59Z</dcterms:modified>
</cp:coreProperties>
</file>