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59" r:id="rId6"/>
    <p:sldId id="260" r:id="rId7"/>
    <p:sldId id="261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2CB-4D69-4241-BD34-F7328B4F1F8A}" type="datetimeFigureOut">
              <a:rPr lang="en-GB" smtClean="0"/>
              <a:t>19/11/2018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3980-0277-4A30-A5DB-68F1BD58F196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to rent small start-up office within Toronto?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Shortlisted locations.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19620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Small companies/start-ups are interested in setting up office in Toronto.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Background &amp; Criteria:</a:t>
            </a:r>
          </a:p>
          <a:p>
            <a:r>
              <a:rPr lang="en-GB" dirty="0" smtClean="0"/>
              <a:t>	In order to be attractive for prospective employees in addition to be close to public transport (subway) there should be enough attractive amenities around the office.</a:t>
            </a:r>
          </a:p>
          <a:p>
            <a:r>
              <a:rPr lang="en-GB" dirty="0" smtClean="0"/>
              <a:t>	Office needs to be walking distance from any Toronto Subway station (0-400m)</a:t>
            </a:r>
          </a:p>
          <a:p>
            <a:r>
              <a:rPr lang="en-GB" dirty="0" smtClean="0"/>
              <a:t>	There have to be enough breakfast, coffee and lunch places around.</a:t>
            </a:r>
          </a:p>
          <a:p>
            <a:r>
              <a:rPr lang="en-GB" dirty="0" smtClean="0"/>
              <a:t>	Cost of the office space needs to be taken into account.</a:t>
            </a:r>
          </a:p>
          <a:p>
            <a:r>
              <a:rPr lang="en-GB" dirty="0" smtClean="0"/>
              <a:t>	There should be leisure/recreational venues in vicinity (gym etc).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Toronto Metro Network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83893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5536" y="486916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50 Toronto Metro stations together with locations were pulled form Foursquare.</a:t>
            </a:r>
          </a:p>
          <a:p>
            <a:r>
              <a:rPr lang="en-GB" dirty="0" smtClean="0"/>
              <a:t>Each of them was categorised to sit in:</a:t>
            </a:r>
          </a:p>
          <a:p>
            <a:pPr>
              <a:buFontTx/>
              <a:buChar char="-"/>
            </a:pPr>
            <a:r>
              <a:rPr lang="en-GB" dirty="0" smtClean="0"/>
              <a:t>Downtown (blue)</a:t>
            </a:r>
          </a:p>
          <a:p>
            <a:pPr>
              <a:buFontTx/>
              <a:buChar char="-"/>
            </a:pPr>
            <a:r>
              <a:rPr lang="en-GB" dirty="0" smtClean="0"/>
              <a:t>Midtown (red)</a:t>
            </a:r>
          </a:p>
          <a:p>
            <a:pPr>
              <a:buFontTx/>
              <a:buChar char="-"/>
            </a:pPr>
            <a:r>
              <a:rPr lang="en-GB" dirty="0" smtClean="0"/>
              <a:t>Suburb (yellow)</a:t>
            </a:r>
            <a:endParaRPr lang="en-GB" dirty="0" smtClean="0"/>
          </a:p>
          <a:p>
            <a:r>
              <a:rPr lang="en-GB" dirty="0" smtClean="0"/>
              <a:t>The classification is used as clustering attribute as well as to classify the cost of renting the office.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340768"/>
            <a:ext cx="1512168" cy="355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15 most popular relevant venues were pulled from Foursquare for each metro station vicinity.</a:t>
            </a:r>
          </a:p>
          <a:p>
            <a:pPr>
              <a:buNone/>
            </a:pPr>
            <a:r>
              <a:rPr lang="en-GB" dirty="0" smtClean="0"/>
              <a:t>Stations were clustered in groups is similar neighbourhoods using various clustering algorithms.</a:t>
            </a:r>
          </a:p>
          <a:p>
            <a:pPr>
              <a:buNone/>
            </a:pPr>
            <a:r>
              <a:rPr lang="en-GB" dirty="0" smtClean="0"/>
              <a:t>All of them returned very close results.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 means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1791494"/>
            <a:ext cx="53911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Agglomerative Clustering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7" y="1715294"/>
            <a:ext cx="52673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Affinity Propagation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1886744"/>
            <a:ext cx="464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Shift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7" y="1701006"/>
            <a:ext cx="52292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509120"/>
            <a:ext cx="51625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further analysis only locations from larger (more than 5 elements) clusters were used.</a:t>
            </a:r>
          </a:p>
          <a:p>
            <a:r>
              <a:rPr lang="en-GB" dirty="0" smtClean="0"/>
              <a:t>Also, only locations with had all required types of venues were selected from each clustering method output:</a:t>
            </a:r>
          </a:p>
          <a:p>
            <a:r>
              <a:rPr lang="en-GB" dirty="0" smtClean="0"/>
              <a:t>- coffee place</a:t>
            </a:r>
          </a:p>
          <a:p>
            <a:r>
              <a:rPr lang="en-GB" dirty="0" smtClean="0"/>
              <a:t>- breakfast/lunch/fast food place</a:t>
            </a:r>
          </a:p>
          <a:p>
            <a:r>
              <a:rPr lang="en-GB" dirty="0" smtClean="0"/>
              <a:t>- restaurant/bar/pub</a:t>
            </a:r>
          </a:p>
          <a:p>
            <a:pPr>
              <a:buFontTx/>
              <a:buChar char="-"/>
            </a:pPr>
            <a:r>
              <a:rPr lang="en-GB" dirty="0" smtClean="0"/>
              <a:t>fitness venue/gym </a:t>
            </a:r>
          </a:p>
          <a:p>
            <a:r>
              <a:rPr lang="en-GB" dirty="0" smtClean="0"/>
              <a:t>Also distance from city centre and office rental cost were used in scoring all stations’ neighbourhoods.</a:t>
            </a:r>
          </a:p>
          <a:p>
            <a:r>
              <a:rPr lang="en-GB" dirty="0" smtClean="0"/>
              <a:t>Finally 5 locations were selected with highest scores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Where to rent small start-up office within Toronto?</vt:lpstr>
      <vt:lpstr>Introduction</vt:lpstr>
      <vt:lpstr>Toronto Metro Network</vt:lpstr>
      <vt:lpstr>Method</vt:lpstr>
      <vt:lpstr>K means</vt:lpstr>
      <vt:lpstr>Agglomerative Clustering</vt:lpstr>
      <vt:lpstr>Affinity Propagation</vt:lpstr>
      <vt:lpstr>Mean Shift</vt:lpstr>
      <vt:lpstr>Results</vt:lpstr>
      <vt:lpstr>Shortlisted locations.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Jacek Horos</dc:creator>
  <cp:lastModifiedBy>Jacek Horos</cp:lastModifiedBy>
  <cp:revision>9</cp:revision>
  <dcterms:created xsi:type="dcterms:W3CDTF">2018-11-19T20:55:50Z</dcterms:created>
  <dcterms:modified xsi:type="dcterms:W3CDTF">2018-11-19T22:24:09Z</dcterms:modified>
</cp:coreProperties>
</file>