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78" r:id="rId3"/>
    <p:sldId id="385" r:id="rId4"/>
    <p:sldId id="386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372-DC36-479C-8F96-93D37EB0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C64CD-78A1-47C5-8CCA-5566204A8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AA64-1B9B-4FCA-A7D0-C22F6812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52C4-4420-4F2E-B0A3-3DBF4D57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8D7E-061C-493B-B40D-E8F88AB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2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3B86-2694-49C8-95AA-F876B8CF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99FE-E18D-4057-B630-B7DCE0F7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894D-E519-4F96-84C6-B9FD515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641F-8E14-4F36-9E11-CE280D73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32E-806D-48EC-870A-DDCD7F05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A72C7-34BA-42C4-85F6-019D95A03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0498C-3EE6-4C44-A881-75AD773ED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C55F-B41A-48A1-AEFD-0BC4AEDE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1D24-B633-477A-AF59-133BFEC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9560-5C00-4AE8-9A45-C3BF1B54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26F1-0652-4042-8ECA-40D7CC57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4ED7-E887-47F1-BDD6-56DAA3BE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F883-0707-445B-AF0F-F340EE0B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746C-395E-46D2-B54A-E22587F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BC32-BDBB-47E8-9DBD-C6F7C5CA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483-3D35-4ACD-AE2E-548CF20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066E-11F4-4353-9ECF-8AD720B8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3BDE-FCF8-4D06-8DD6-710AC389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32-DADD-4F28-866D-51B6C95D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121B-F34B-4CE7-8A71-D0A0552E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5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AC24-BF04-4BDE-AD88-2B95C44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95E8-9F57-4E2E-9377-2A4C5606D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1B56-BE5E-4D98-A637-9A2ED88F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7999A-833D-4219-A675-0AC216E4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4D5D-715B-439A-9BAD-CA7BF823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E9BD-158C-4EBB-A3AE-61E5C9D5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0171-8C69-4C2F-9095-EF614933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6C45-5AA8-4BBE-A00D-B5D70517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95A46-8E79-43A2-85AD-0609938C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AEDB2-1FB3-4223-887F-B7992443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D9E8-AB6D-46E9-9645-2FD88A7FC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CEDBB-09E3-4624-8EAA-F414855D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1008-1A0E-4802-98F2-F170BCAB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24DB-8EE3-4715-B06A-C0830BCD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5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224D-0030-4B89-A46F-DBB3041C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7403-4DEF-4371-B4E7-6B0E4D7F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3F28-814B-4A76-A9E9-F7481625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3D730-33BC-4C01-8759-9D1F0D7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EE9BE-F0C2-448F-8BD0-D0955F0D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CBBF6-4512-4B08-B4D6-354D599D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8F51-1AE1-4588-B982-10081C40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9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97A-0584-4E5E-B435-F7EFEDFA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4B31-06E1-466B-AE80-7D434A41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6314E-466B-44D7-9820-87757F26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EECB-BB18-4AFB-AC89-7AE0737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A8B3A-355D-42B4-8AFF-E99C5786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75B3F-AE2F-4211-A660-90085D2D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B96-C77F-424E-872E-B10A05D5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7D879-249A-4EDE-9E0B-6D0884887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06ED-5524-48FA-B0CA-9904A367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EC22-6486-4F77-A962-66DADBA4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3256-E1A0-484B-95AE-8204E348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27A9F-26C8-487C-AFAC-45A762D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1435-A40B-4720-BC9B-861DC860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FC7A6-B33D-4565-8CEF-96E136D0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EFF1-5322-42D1-9546-EC3212CEF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FC10-5EBF-4514-A28B-2A55AE64D11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5103-330B-41ED-8B3E-7F9EAC5A3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113C-AFF5-48E4-8192-0E6BD2B7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D71B-40E9-4B01-B1EA-A0C5FB54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Webservice/API Testing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www.theTestingworld.com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076"/>
            <a:ext cx="4635315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3AD05-21D8-4339-A51A-62FB841E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3141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Advantage of REST over SOAP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REST support multiple format to exchange data between 2 application or machine</a:t>
            </a:r>
          </a:p>
          <a:p>
            <a:pPr>
              <a:buFontTx/>
              <a:buChar char="-"/>
            </a:pPr>
            <a:r>
              <a:rPr lang="en-US" dirty="0"/>
              <a:t>REST services are faster than SOAP</a:t>
            </a:r>
          </a:p>
          <a:p>
            <a:pPr>
              <a:buFontTx/>
              <a:buChar char="-"/>
            </a:pPr>
            <a:r>
              <a:rPr lang="en-US" dirty="0"/>
              <a:t>Less data transfer between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8C093-A61D-4626-BEDB-967BE777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8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Advantage of REST over SOAP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REST support multiple format to exchange data between 2 application or machine</a:t>
            </a:r>
          </a:p>
          <a:p>
            <a:pPr>
              <a:buFontTx/>
              <a:buChar char="-"/>
            </a:pPr>
            <a:r>
              <a:rPr lang="en-US" dirty="0"/>
              <a:t>REST services are faster than SOAP</a:t>
            </a:r>
          </a:p>
          <a:p>
            <a:pPr>
              <a:buFontTx/>
              <a:buChar char="-"/>
            </a:pPr>
            <a:r>
              <a:rPr lang="en-US" dirty="0"/>
              <a:t>Less data transfer between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A026E-88BE-40E4-B5BC-691DEEB2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221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5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Microservice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796" y="2108201"/>
            <a:ext cx="10058400" cy="376089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6" name="Picture 2" descr="Difference between Monolithic and Microservices Architecture ...">
            <a:extLst>
              <a:ext uri="{FF2B5EF4-FFF2-40B4-BE49-F238E27FC236}">
                <a16:creationId xmlns:a16="http://schemas.microsoft.com/office/drawing/2014/main" id="{E21AFCEB-875E-4A4A-874E-3EAFDF52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96" y="1809841"/>
            <a:ext cx="8352085" cy="43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3F690-0702-4A80-B809-DBB4B307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-52388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6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Types of </a:t>
            </a:r>
            <a:r>
              <a:rPr lang="en-US" sz="4800" dirty="0" err="1"/>
              <a:t>WebService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SOAP SERVICES</a:t>
            </a:r>
          </a:p>
          <a:p>
            <a:pPr>
              <a:buFontTx/>
              <a:buChar char="-"/>
            </a:pPr>
            <a:r>
              <a:rPr lang="en-US" dirty="0"/>
              <a:t>REST SERVICES ( REST 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2DC0E-6500-48BD-94B7-39687477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SOAP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SOAP Stands for SIMPLE OBJECT ACCESS PROTOCOL</a:t>
            </a:r>
          </a:p>
          <a:p>
            <a:pPr>
              <a:buFontTx/>
              <a:buChar char="-"/>
            </a:pPr>
            <a:r>
              <a:rPr lang="en-US" dirty="0"/>
              <a:t>It is use to exchange message between APPLICATIONS/ SYSTEMS</a:t>
            </a:r>
          </a:p>
          <a:p>
            <a:pPr>
              <a:buFontTx/>
              <a:buChar char="-"/>
            </a:pPr>
            <a:r>
              <a:rPr lang="en-US" dirty="0"/>
              <a:t>Internally it use HTTP protocol to transfer XML Messages, SOAP protocol is a wrapper over HTTP protocol</a:t>
            </a:r>
          </a:p>
          <a:p>
            <a:pPr>
              <a:buFontTx/>
              <a:buChar char="-"/>
            </a:pPr>
            <a:r>
              <a:rPr lang="en-US" dirty="0"/>
              <a:t>Support XML for data exchange (Request and Response)</a:t>
            </a:r>
          </a:p>
          <a:p>
            <a:pPr>
              <a:buFontTx/>
              <a:buChar char="-"/>
            </a:pPr>
            <a:r>
              <a:rPr lang="en-US" dirty="0"/>
              <a:t>Heavy Weight / Slow</a:t>
            </a:r>
          </a:p>
          <a:p>
            <a:pPr>
              <a:buFontTx/>
              <a:buChar char="-"/>
            </a:pPr>
            <a:r>
              <a:rPr lang="en-US" dirty="0"/>
              <a:t>Use WSDL (Web service definition language)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8B50C-05FC-4890-97D7-D2377363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WSDL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Stands for WEB SERVICE DEFINITION LANGUAGE</a:t>
            </a:r>
          </a:p>
          <a:p>
            <a:pPr>
              <a:buFontTx/>
              <a:buChar char="-"/>
            </a:pPr>
            <a:r>
              <a:rPr lang="en-US" dirty="0"/>
              <a:t>It is written in XML Format</a:t>
            </a:r>
          </a:p>
          <a:p>
            <a:pPr>
              <a:buFontTx/>
              <a:buChar char="-"/>
            </a:pPr>
            <a:r>
              <a:rPr lang="en-US" dirty="0"/>
              <a:t>It is a base file, which is use to describe web service and how to access them</a:t>
            </a:r>
          </a:p>
          <a:p>
            <a:pPr>
              <a:buFontTx/>
              <a:buChar char="-"/>
            </a:pPr>
            <a:r>
              <a:rPr lang="en-US" dirty="0"/>
              <a:t>It also describe different functionalities, how to access them, format, request content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721E-23F6-4965-9084-C3502572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RESTful Services(API)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Representation State Transfer</a:t>
            </a:r>
          </a:p>
          <a:p>
            <a:pPr>
              <a:buFontTx/>
              <a:buChar char="-"/>
            </a:pPr>
            <a:r>
              <a:rPr lang="en-US" dirty="0"/>
              <a:t>REST is set of guidelines which described how a client should interact with server</a:t>
            </a:r>
          </a:p>
          <a:p>
            <a:pPr>
              <a:buFontTx/>
              <a:buChar char="-"/>
            </a:pPr>
            <a:r>
              <a:rPr lang="en-US" dirty="0"/>
              <a:t>RESTful services use HTTP protocol for data exchange between 2 application / machines</a:t>
            </a:r>
          </a:p>
          <a:p>
            <a:pPr>
              <a:buFontTx/>
              <a:buChar char="-"/>
            </a:pPr>
            <a:r>
              <a:rPr lang="en-US" dirty="0"/>
              <a:t>Here we can use standard operations like GET, POST, PUT, DELETE</a:t>
            </a:r>
          </a:p>
          <a:p>
            <a:pPr>
              <a:buFontTx/>
              <a:buChar char="-"/>
            </a:pPr>
            <a:r>
              <a:rPr lang="en-US" dirty="0"/>
              <a:t>Light Weight, Fast</a:t>
            </a:r>
          </a:p>
          <a:p>
            <a:pPr>
              <a:buFontTx/>
              <a:buChar char="-"/>
            </a:pPr>
            <a:r>
              <a:rPr lang="en-US" dirty="0"/>
              <a:t>Data or functionality that a client can access from server is called resource.</a:t>
            </a:r>
          </a:p>
          <a:p>
            <a:pPr>
              <a:buFontTx/>
              <a:buChar char="-"/>
            </a:pPr>
            <a:r>
              <a:rPr lang="en-US" dirty="0"/>
              <a:t>We can use WADL or URI to access resource</a:t>
            </a:r>
          </a:p>
          <a:p>
            <a:pPr>
              <a:buFontTx/>
              <a:buChar char="-"/>
            </a:pPr>
            <a:r>
              <a:rPr lang="en-US" dirty="0"/>
              <a:t>IT support different types for request and response like XML, JSON, HTML, TXT,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16ED4-819C-480F-A32F-925DEB05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Difference between SOAP &amp; REST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7EE45-40FE-4E79-A335-2A3FB58E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2" y="2259806"/>
            <a:ext cx="6553200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8CBBB-826B-4A87-9B26-DC9191F7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Difference between SOAP &amp; REST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B29C9-FB69-4FA0-8E3A-3487BDF7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9C2F6-AF6C-4118-B0E1-07DB0549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15" y="2212233"/>
            <a:ext cx="655320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20A6A-D42F-47CF-BC94-92353D66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Difference between SOAP &amp; REST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B29C9-FB69-4FA0-8E3A-3487BDF7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DA433-1C03-4B34-AA6F-B8B05929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08" y="1997921"/>
            <a:ext cx="6515100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9D000-354C-47F5-9E25-A86F9D7C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-21431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Advantage of REST over SOAP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REST support multiple format to exchange data between 2 application or machine</a:t>
            </a:r>
          </a:p>
          <a:p>
            <a:pPr>
              <a:buFontTx/>
              <a:buChar char="-"/>
            </a:pPr>
            <a:r>
              <a:rPr lang="en-US" dirty="0"/>
              <a:t>REST services are faster than SOAP</a:t>
            </a:r>
          </a:p>
          <a:p>
            <a:pPr>
              <a:buFontTx/>
              <a:buChar char="-"/>
            </a:pPr>
            <a:r>
              <a:rPr lang="en-US" dirty="0"/>
              <a:t>Less data transfer between machines</a:t>
            </a:r>
          </a:p>
          <a:p>
            <a:pPr>
              <a:buFontTx/>
              <a:buChar char="-"/>
            </a:pPr>
            <a:r>
              <a:rPr lang="en-US" dirty="0"/>
              <a:t>SOAP is a protocol but REST is set of guidelines which described how a client should interact with server</a:t>
            </a:r>
          </a:p>
          <a:p>
            <a:pPr>
              <a:buFontTx/>
              <a:buChar char="-"/>
            </a:pPr>
            <a:r>
              <a:rPr lang="en-US" dirty="0"/>
              <a:t>SOAP can be access through WSDL only but REST can be access through WADL or URI</a:t>
            </a:r>
          </a:p>
          <a:p>
            <a:pPr>
              <a:buFontTx/>
              <a:buChar char="-"/>
            </a:pPr>
            <a:r>
              <a:rPr lang="en-US" dirty="0"/>
              <a:t>&lt;&lt; SOAP Can apply extra security features using SOAP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2EC13-EF95-4E97-B14E-D070E3E4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0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Webservice/API Testing </vt:lpstr>
      <vt:lpstr>Types of WebService</vt:lpstr>
      <vt:lpstr>SOAP SERVICES</vt:lpstr>
      <vt:lpstr>WSDL</vt:lpstr>
      <vt:lpstr>RESTful Services(API)</vt:lpstr>
      <vt:lpstr>Difference between SOAP &amp; REST</vt:lpstr>
      <vt:lpstr>Difference between SOAP &amp; REST</vt:lpstr>
      <vt:lpstr>Difference between SOAP &amp; REST</vt:lpstr>
      <vt:lpstr>Advantage of REST over SOAP</vt:lpstr>
      <vt:lpstr>Advantage of REST over SOAP</vt:lpstr>
      <vt:lpstr>Advantage of REST over SOAP</vt:lpstr>
      <vt:lpstr>Microservice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Webservice/API Testing </dc:title>
  <dc:creator>Nitin Tyagi</dc:creator>
  <cp:lastModifiedBy>Nitin Tyagi</cp:lastModifiedBy>
  <cp:revision>7</cp:revision>
  <dcterms:created xsi:type="dcterms:W3CDTF">2021-03-01T05:52:40Z</dcterms:created>
  <dcterms:modified xsi:type="dcterms:W3CDTF">2021-03-01T05:54:17Z</dcterms:modified>
</cp:coreProperties>
</file>