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9" r:id="rId4"/>
    <p:sldId id="377" r:id="rId5"/>
    <p:sldId id="381" r:id="rId6"/>
    <p:sldId id="3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70C4-9591-4C9A-AB29-0A91861E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01EE-1187-4F6D-A2B9-9B683D858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1002-7B37-466D-9C7A-4D71912A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2B8-8129-4477-95AC-F0D1E6C1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98D4-8B7B-43DC-84B7-C0638A62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B6C9-7CDC-466B-A6BE-A4255EE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4188-A36A-4403-9A34-CA1AA3B0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C47D-C052-4B21-945E-455C2D9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5CE6-0107-40B2-83AA-24802830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1034-6DEC-4D7C-949C-98822A7C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D0FDF-996A-41F5-B19A-B7E5C0B66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E343-2C9B-4B21-ACAA-E411B0C9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5199-7226-4877-9A6E-58F89D9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735-1EB1-47F6-A605-F86CCE0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D508-B5C8-4B42-9B2D-A656A9FB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3C59-BC6C-4103-BC14-4C1A723F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FE31-D9FA-4009-A3C4-3F3AA399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FAC-D4EF-4543-A54C-0360D50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972B-CF43-4F97-81C0-47AA7FCB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27F4-836B-415B-A2D0-D6BFCB5A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6B25-8A42-4A11-B2C2-07C010F3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A882-0C07-4883-AD9E-B9FE5044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CD2E-911D-4989-B061-7A14037B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6C34-83FF-48F6-8191-051B627B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195C-3B34-449F-81AB-365D06DC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1E93-D1CA-49A5-B5EB-58C308AA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B10B-9196-4AD2-A6B3-4A33CAB5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67C8-E94F-41CE-BCB1-278EE6D44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20B-5C6D-42DA-8D44-6D643A7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36A6-E2F9-4112-8EED-8954189B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EC1F-52A7-4838-9996-FAFA44AF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5C6D-9CCF-4C56-9BD8-0556CD1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69BA-458E-4564-A988-BDEDCC86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7924-0156-42BB-9EE1-2E1BD32C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A2535-2B49-441C-9015-A1F16C5AD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D46A6-1C84-4E5F-B0BA-54E186203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9E9D-853A-4287-B30C-E11FA02F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B86B2-5463-4471-96A0-CBD6E76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CC1F-6628-41F2-8924-0F5F2B8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7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5B83-F7ED-4B7D-A767-5BC27D7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97EA-1F15-4B06-B288-70EF0F55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54A4D-660D-4035-9835-93DB5A0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ED40-E617-4225-9110-3EA43467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9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CD071-E202-4A9F-9FAC-BFE26975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FD75-C7B1-4C33-8BD0-E2F9A280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0E14C-26E8-4036-9236-16EFE50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682-2D8E-4261-9A23-D8E5F3E1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697A-75B6-4FC5-A522-865F46FC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1B96C-78CE-4FF8-B5DB-B5C12E57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FFD82-CA84-4356-8AE2-ED21ED68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4851-5F17-4924-B04D-754269A0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7248-F01F-48AB-90D0-A782E07A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5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580F-06D2-464F-9C3B-8D6A2A22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EFFBC-DAF7-4F29-BB3E-0C112BBD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B8B1-51AF-4C56-BA85-1C6E402F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5129-42A3-4F59-BDB4-B04E468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79C6-76B5-44E7-A804-DB4E5FD7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16E8-26FE-4823-88CC-7D719B2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1C9A7-A54F-4DDA-B14B-BC62EAB6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5F47-D945-4821-BF95-732C24DA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5683-C0A8-4461-B45F-947126513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0388-77C6-4488-B6DB-7B5A43EA0AC3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55AC-1798-4DC1-8AF9-93BB317C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5125-9A47-4374-9671-056CDBDD7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E446-465A-49AA-BC93-9F9750BE7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uddi.xm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7206" y="452487"/>
            <a:ext cx="6253317" cy="2863957"/>
          </a:xfrm>
        </p:spPr>
        <p:txBody>
          <a:bodyPr>
            <a:normAutofit/>
          </a:bodyPr>
          <a:lstStyle/>
          <a:p>
            <a:r>
              <a:rPr lang="en-US" sz="5400" dirty="0"/>
              <a:t>API Testing</a:t>
            </a:r>
            <a:br>
              <a:rPr lang="en-US" sz="5400" dirty="0"/>
            </a:br>
            <a:r>
              <a:rPr lang="en-US" sz="3200" dirty="0"/>
              <a:t>REST API REQUEST METHODS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076"/>
            <a:ext cx="4635315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9580B-567D-4E84-98DF-018E2E8E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API REQUEST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methods define what kind of request we are sending to SERVER/APPLICATION</a:t>
            </a:r>
          </a:p>
          <a:p>
            <a:pPr>
              <a:buFontTx/>
              <a:buChar char="-"/>
            </a:pPr>
            <a:r>
              <a:rPr lang="en-US" dirty="0"/>
              <a:t>GET :  Fetch data from Application</a:t>
            </a:r>
          </a:p>
          <a:p>
            <a:pPr>
              <a:buFontTx/>
              <a:buChar char="-"/>
            </a:pPr>
            <a:r>
              <a:rPr lang="en-US" dirty="0"/>
              <a:t>POST :  Add new data/ resource to the Application</a:t>
            </a:r>
          </a:p>
          <a:p>
            <a:pPr>
              <a:buFontTx/>
              <a:buChar char="-"/>
            </a:pPr>
            <a:r>
              <a:rPr lang="en-US" dirty="0"/>
              <a:t>PUT : Update data into application</a:t>
            </a:r>
          </a:p>
          <a:p>
            <a:pPr>
              <a:buFontTx/>
              <a:buChar char="-"/>
            </a:pPr>
            <a:r>
              <a:rPr lang="en-US" dirty="0"/>
              <a:t>DELETE :  Delete data in application</a:t>
            </a:r>
          </a:p>
          <a:p>
            <a:pPr>
              <a:buFontTx/>
              <a:buChar char="-"/>
            </a:pPr>
            <a:r>
              <a:rPr lang="en-US" dirty="0"/>
              <a:t>PATCH : Similar to PUT method but will require only updated data to send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0CEE2-F2F5-4C10-967C-C4991675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OTHER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12D0-E932-4ED6-B218-3586F04E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HEAD :  Fetch only header data from the application</a:t>
            </a:r>
          </a:p>
          <a:p>
            <a:pPr>
              <a:buFontTx/>
              <a:buChar char="-"/>
            </a:pPr>
            <a:r>
              <a:rPr lang="en-US" dirty="0"/>
              <a:t>OPTIONS :  To find out which request methods a server supports  (Allow: OPTIONS, GET, HEAD, POST)</a:t>
            </a:r>
          </a:p>
          <a:p>
            <a:pPr>
              <a:buFontTx/>
              <a:buChar char="-"/>
            </a:pPr>
            <a:r>
              <a:rPr lang="en-US" dirty="0"/>
              <a:t>TRACE : This method performs a message loop-back means it will return message content as Response, providing a useful debugging mechanism.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D4D5-6A42-4567-A899-585DEACC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API Testing</a:t>
            </a:r>
            <a:br>
              <a:rPr lang="en-US" sz="5400" dirty="0"/>
            </a:br>
            <a:r>
              <a:rPr lang="en-US" sz="3200" dirty="0"/>
              <a:t>UDDI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www.theTestingworld.com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076"/>
            <a:ext cx="4635315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039CB-1101-476C-BE0E-938B8D0D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UDDI</a:t>
            </a:r>
            <a:r>
              <a:rPr lang="en-US" sz="1800" dirty="0"/>
              <a:t>(</a:t>
            </a:r>
            <a:r>
              <a:rPr lang="en-IN" sz="1800" dirty="0">
                <a:hlinkClick r:id="rId2"/>
              </a:rPr>
              <a:t>http://uddi.xml.org/</a:t>
            </a:r>
            <a:r>
              <a:rPr lang="en-IN" sz="1800" dirty="0"/>
              <a:t>)</a:t>
            </a:r>
            <a:endParaRPr lang="en-IN" dirty="0"/>
          </a:p>
        </p:txBody>
      </p:sp>
      <p:pic>
        <p:nvPicPr>
          <p:cNvPr id="2052" name="Picture 4" descr="Is UDDI a registry and a repository? - ProProfs Discuss">
            <a:extLst>
              <a:ext uri="{FF2B5EF4-FFF2-40B4-BE49-F238E27FC236}">
                <a16:creationId xmlns:a16="http://schemas.microsoft.com/office/drawing/2014/main" id="{62C6CD81-A0A3-4D01-8894-98BDE2A65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3287" y="2359819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723FF-7F4D-4724-92BA-BCDBA1D7A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433-66BD-46AD-8D03-DDC01008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UDDI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9D0E-87FD-42E8-A7EE-9B8B432D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UDDI (Universal Description, Discovery, and Integration) is an XML-based registry for businesses worldwide to list themselves on the Internet</a:t>
            </a:r>
          </a:p>
          <a:p>
            <a:r>
              <a:rPr lang="en-US" dirty="0"/>
              <a:t>It enable companies to find one another on the Web and make their systems interoperable.</a:t>
            </a:r>
          </a:p>
          <a:p>
            <a:r>
              <a:rPr lang="en-US" dirty="0"/>
              <a:t>UDDI is often compared to a telephone book. The project allows businesses to list themselves by name, product, location, or the Web services they offer.</a:t>
            </a:r>
          </a:p>
          <a:p>
            <a:r>
              <a:rPr lang="en-US" dirty="0"/>
              <a:t>Registry service for Web services. A UDDI registry service is a Web service that manages information about service providers, service implementations, and service metadata. Service providers can use UDDI to advertise the services they offer. </a:t>
            </a:r>
          </a:p>
          <a:p>
            <a:r>
              <a:rPr lang="en-US" dirty="0"/>
              <a:t>Service consumers can use UDDI to discover services that suit their requirements and to obtain the service metadata needed to consume those services.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65E3-E227-4F29-BAA7-624B3F69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-42169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4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API Testing REST API REQUEST METHODS</vt:lpstr>
      <vt:lpstr>REST API REQUEST METHODS</vt:lpstr>
      <vt:lpstr>OTHER METHODS</vt:lpstr>
      <vt:lpstr>API Testing UDDI</vt:lpstr>
      <vt:lpstr>UDDI(http://uddi.xml.org/)</vt:lpstr>
      <vt:lpstr>UDDI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 REST API REQUEST METHODS</dc:title>
  <dc:creator>Nitin Tyagi</dc:creator>
  <cp:lastModifiedBy>Nitin Tyagi</cp:lastModifiedBy>
  <cp:revision>1</cp:revision>
  <dcterms:created xsi:type="dcterms:W3CDTF">2021-03-01T06:02:23Z</dcterms:created>
  <dcterms:modified xsi:type="dcterms:W3CDTF">2021-03-01T06:03:05Z</dcterms:modified>
</cp:coreProperties>
</file>