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7"/>
    <p:sldMasterId id="2147483679" r:id="rId8"/>
    <p:sldMasterId id="2147483728" r:id="rId9"/>
    <p:sldMasterId id="2147483748" r:id="rId10"/>
  </p:sldMasterIdLst>
  <p:notesMasterIdLst>
    <p:notesMasterId r:id="rId16"/>
  </p:notesMasterIdLst>
  <p:sldIdLst>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C8FD85-35B7-4343-9E39-4D1315FF8610}">
          <p14:sldIdLst>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815787-1F7D-4461-A0FA-612E5EFDD34D}" v="533" dt="2018-06-02T07:54:15.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46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3.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Master" Target="slideMasters/slideMaster1.xml"/><Relationship Id="rId12" Type="http://schemas.openxmlformats.org/officeDocument/2006/relationships/slide" Target="slides/slide2.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5" Type="http://schemas.openxmlformats.org/officeDocument/2006/relationships/customXml" Target="../customXml/item5.xml"/><Relationship Id="rId15" Type="http://schemas.openxmlformats.org/officeDocument/2006/relationships/slide" Target="slides/slide5.xml"/><Relationship Id="rId10" Type="http://schemas.openxmlformats.org/officeDocument/2006/relationships/slideMaster" Target="slideMasters/slideMaster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71888-95AD-4C89-B7D2-3485E7E55C76}" type="datetimeFigureOut">
              <a:rPr lang="en-US" smtClean="0"/>
              <a:t>10/24/2018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6409C-6943-4B81-9902-2796D0A1A562}"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D6409C-6943-4B81-9902-2796D0A1A562}" type="slidenum">
              <a:rPr lang="en-US" smtClean="0"/>
              <a:t>1</a:t>
            </a:fld>
            <a:endParaRPr lang="en-US"/>
          </a:p>
        </p:txBody>
      </p:sp>
    </p:spTree>
    <p:extLst>
      <p:ext uri="{BB962C8B-B14F-4D97-AF65-F5344CB8AC3E}">
        <p14:creationId xmlns:p14="http://schemas.microsoft.com/office/powerpoint/2010/main" val="4121905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D6409C-6943-4B81-9902-2796D0A1A562}" type="slidenum">
              <a:rPr lang="en-US" smtClean="0"/>
              <a:t>2</a:t>
            </a:fld>
            <a:endParaRPr lang="en-US"/>
          </a:p>
        </p:txBody>
      </p:sp>
    </p:spTree>
    <p:extLst>
      <p:ext uri="{BB962C8B-B14F-4D97-AF65-F5344CB8AC3E}">
        <p14:creationId xmlns:p14="http://schemas.microsoft.com/office/powerpoint/2010/main" val="40988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1: Self Service integration of any application supporting SAML, SCIM, or forms-based authentication by using templates provided in the application gallery menu. For more details, please read this</a:t>
            </a:r>
            <a:r>
              <a:rPr lang="en-US" sz="1200">
                <a:solidFill>
                  <a:schemeClr val="accent2"/>
                </a:solidFill>
              </a:rPr>
              <a:t> </a:t>
            </a:r>
            <a:r>
              <a:rPr lang="en-US" sz="1200">
                <a:solidFill>
                  <a:schemeClr val="tx2"/>
                </a:solidFill>
              </a:rPr>
              <a:t>article https://azure.microsoft.com/en-us/documentation/articles/active-directory-saas-custom-apps/</a:t>
            </a:r>
            <a:endParaRPr lang="en-US" sz="1200">
              <a:solidFill>
                <a:schemeClr val="accent2"/>
              </a:solidFill>
              <a:effectLst/>
            </a:endParaRPr>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Build 2012</a:t>
            </a:r>
          </a:p>
        </p:txBody>
      </p:sp>
      <p:sp>
        <p:nvSpPr>
          <p:cNvPr id="5" name="Footer Placeholder 4"/>
          <p:cNvSpPr>
            <a:spLocks noGrp="1"/>
          </p:cNvSpPr>
          <p:nvPr>
            <p:ph type="ftr" sz="quarter" idx="11"/>
          </p:nvPr>
        </p:nvSpPr>
        <p:spPr/>
        <p:txBody>
          <a:bodyPr/>
          <a:lstStyle/>
          <a:p>
            <a:pPr marL="0" marR="0" lvl="0" indent="0" algn="l" defTabSz="93293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3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D7D7CF-1DAD-47F1-BB48-5088D3BD3085}" type="datetime1">
              <a:rPr kumimoji="0" lang="en-US" sz="13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10/24/2018</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724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Build 2012</a:t>
            </a:r>
          </a:p>
        </p:txBody>
      </p:sp>
      <p:sp>
        <p:nvSpPr>
          <p:cNvPr id="5" name="Footer Placeholder 4"/>
          <p:cNvSpPr>
            <a:spLocks noGrp="1"/>
          </p:cNvSpPr>
          <p:nvPr>
            <p:ph type="ftr" sz="quarter" idx="11"/>
          </p:nvPr>
        </p:nvSpPr>
        <p:spPr/>
        <p:txBody>
          <a:bodyPr/>
          <a:lstStyle/>
          <a:p>
            <a:pPr marL="0" marR="0" lvl="0" indent="0" algn="l" defTabSz="93293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3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D7D7CF-1DAD-47F1-BB48-5088D3BD3085}" type="datetime1">
              <a:rPr kumimoji="0" lang="en-US" sz="13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10/24/2018</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5994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10/24/2018 10:52 AM</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4585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jpeg"/><Relationship Id="rId1" Type="http://schemas.openxmlformats.org/officeDocument/2006/relationships/slideMaster" Target="../slideMasters/slideMaster4.xml"/><Relationship Id="rId4" Type="http://schemas.openxmlformats.org/officeDocument/2006/relationships/image" Target="../media/image9.jpeg"/></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80725"/>
            <a:ext cx="11155093" cy="1172373"/>
          </a:xfrm>
        </p:spPr>
        <p:txBody>
          <a:bodyPr anchor="b" anchorCtr="0">
            <a:spAutoFit/>
          </a:bodyPr>
          <a:lstStyle>
            <a:lvl1pPr>
              <a:defRPr sz="7058" spc="-150" baseline="0">
                <a:gradFill>
                  <a:gsLst>
                    <a:gs pos="25833">
                      <a:schemeClr val="tx1"/>
                    </a:gs>
                    <a:gs pos="36000">
                      <a:schemeClr val="tx1"/>
                    </a:gs>
                  </a:gsLst>
                  <a:lin ang="5400000" scaled="0"/>
                </a:gradFill>
              </a:defRPr>
            </a:lvl1pPr>
          </a:lstStyle>
          <a:p>
            <a:r>
              <a:rPr lang="en-US"/>
              <a:t>Click to edit title style</a:t>
            </a:r>
          </a:p>
        </p:txBody>
      </p:sp>
      <p:sp>
        <p:nvSpPr>
          <p:cNvPr id="5" name="Text Placeholder 4"/>
          <p:cNvSpPr>
            <a:spLocks noGrp="1"/>
          </p:cNvSpPr>
          <p:nvPr>
            <p:ph type="body" sz="quarter" idx="12" hasCustomPrompt="1"/>
          </p:nvPr>
        </p:nvSpPr>
        <p:spPr>
          <a:xfrm>
            <a:off x="269239" y="4773829"/>
            <a:ext cx="11155093" cy="724246"/>
          </a:xfrm>
        </p:spPr>
        <p:txBody>
          <a:bodyPr>
            <a:spAutoFit/>
          </a:bodyPr>
          <a:lstStyle>
            <a:lvl1pPr marL="0" indent="0">
              <a:spcBef>
                <a:spcPts val="0"/>
              </a:spcBef>
              <a:buNone/>
              <a:defRPr sz="3137" spc="-70" baseline="0">
                <a:gradFill>
                  <a:gsLst>
                    <a:gs pos="25833">
                      <a:schemeClr val="tx1"/>
                    </a:gs>
                    <a:gs pos="36000">
                      <a:schemeClr val="tx1"/>
                    </a:gs>
                  </a:gsLst>
                  <a:lin ang="5400000" scaled="0"/>
                </a:gradFill>
                <a:latin typeface="+mj-lt"/>
              </a:defRPr>
            </a:lvl1pPr>
          </a:lstStyle>
          <a:p>
            <a:pPr lvl="0"/>
            <a:r>
              <a:rPr lang="en-US"/>
              <a:t>Speaker title</a:t>
            </a:r>
          </a:p>
        </p:txBody>
      </p:sp>
    </p:spTree>
    <p:extLst>
      <p:ext uri="{BB962C8B-B14F-4D97-AF65-F5344CB8AC3E}">
        <p14:creationId xmlns:p14="http://schemas.microsoft.com/office/powerpoint/2010/main" val="12025754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914367" rtl="0" eaLnBrk="1" latinLnBrk="0" hangingPunct="1">
              <a:lnSpc>
                <a:spcPct val="90000"/>
              </a:lnSpc>
              <a:spcBef>
                <a:spcPct val="0"/>
              </a:spcBef>
              <a:buNone/>
              <a:defRPr lang="en-US" sz="5294" b="0" kern="1200" cap="none" spc="-100"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a:t>Click to edit master title style</a:t>
            </a:r>
          </a:p>
        </p:txBody>
      </p:sp>
    </p:spTree>
    <p:extLst>
      <p:ext uri="{BB962C8B-B14F-4D97-AF65-F5344CB8AC3E}">
        <p14:creationId xmlns:p14="http://schemas.microsoft.com/office/powerpoint/2010/main" val="28636351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37264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txBox="1">
            <a:spLocks/>
          </p:cNvSpPr>
          <p:nvPr userDrawn="1"/>
        </p:nvSpPr>
        <p:spPr>
          <a:xfrm>
            <a:off x="269239" y="308191"/>
            <a:ext cx="11151917" cy="927940"/>
          </a:xfrm>
          <a:prstGeom prst="rect">
            <a:avLst/>
          </a:prstGeom>
        </p:spPr>
        <p:txBody>
          <a:bodyPr lIns="143428" tIns="89642" rIns="143428" bIns="89642"/>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5294">
                <a:gradFill>
                  <a:gsLst>
                    <a:gs pos="1250">
                      <a:srgbClr val="505050"/>
                    </a:gs>
                    <a:gs pos="100000">
                      <a:srgbClr val="505050"/>
                    </a:gs>
                  </a:gsLst>
                  <a:lin ang="5400000" scaled="0"/>
                </a:gradFill>
              </a:rPr>
              <a:t>Cloud, an ‘evolution’ for IT</a:t>
            </a:r>
          </a:p>
        </p:txBody>
      </p:sp>
    </p:spTree>
    <p:extLst>
      <p:ext uri="{BB962C8B-B14F-4D97-AF65-F5344CB8AC3E}">
        <p14:creationId xmlns:p14="http://schemas.microsoft.com/office/powerpoint/2010/main" val="30103113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for developer code</a:t>
            </a:r>
          </a:p>
        </p:txBody>
      </p:sp>
      <p:sp>
        <p:nvSpPr>
          <p:cNvPr id="5" name="Text Placeholder 4"/>
          <p:cNvSpPr>
            <a:spLocks noGrp="1"/>
          </p:cNvSpPr>
          <p:nvPr>
            <p:ph type="body" sz="quarter" idx="10"/>
          </p:nvPr>
        </p:nvSpPr>
        <p:spPr>
          <a:xfrm>
            <a:off x="269239" y="1187621"/>
            <a:ext cx="11155093" cy="2463945"/>
          </a:xfrm>
        </p:spPr>
        <p:txBody>
          <a:bodyPr>
            <a:spAutoFit/>
          </a:bodyPr>
          <a:lstStyle>
            <a:lvl1pPr marL="0" indent="0">
              <a:buNone/>
              <a:defRPr sz="3235">
                <a:gradFill>
                  <a:gsLst>
                    <a:gs pos="1250">
                      <a:schemeClr val="tx1"/>
                    </a:gs>
                    <a:gs pos="100000">
                      <a:schemeClr val="tx1"/>
                    </a:gs>
                  </a:gsLst>
                  <a:lin ang="5400000" scaled="0"/>
                </a:gradFill>
                <a:latin typeface="Consolas" pitchFamily="49" charset="0"/>
                <a:cs typeface="Consolas" pitchFamily="49" charset="0"/>
              </a:defRPr>
            </a:lvl1pPr>
            <a:lvl2pPr marL="339726" indent="0">
              <a:buNone/>
              <a:defRPr>
                <a:gradFill>
                  <a:gsLst>
                    <a:gs pos="1250">
                      <a:schemeClr val="tx1"/>
                    </a:gs>
                    <a:gs pos="100000">
                      <a:schemeClr val="tx1"/>
                    </a:gs>
                  </a:gsLst>
                  <a:lin ang="5400000" scaled="0"/>
                </a:gradFill>
                <a:latin typeface="Consolas" pitchFamily="49" charset="0"/>
                <a:cs typeface="Consolas" pitchFamily="49" charset="0"/>
              </a:defRPr>
            </a:lvl2pPr>
            <a:lvl3pPr marL="573090" indent="0">
              <a:buNone/>
              <a:defRPr>
                <a:gradFill>
                  <a:gsLst>
                    <a:gs pos="1250">
                      <a:schemeClr val="tx1"/>
                    </a:gs>
                    <a:gs pos="100000">
                      <a:schemeClr val="tx1"/>
                    </a:gs>
                  </a:gsLst>
                  <a:lin ang="5400000" scaled="0"/>
                </a:gradFill>
                <a:latin typeface="Consolas" pitchFamily="49" charset="0"/>
                <a:cs typeface="Consolas" pitchFamily="49" charset="0"/>
              </a:defRPr>
            </a:lvl3pPr>
            <a:lvl4pPr marL="798516" indent="0">
              <a:buNone/>
              <a:defRPr>
                <a:gradFill>
                  <a:gsLst>
                    <a:gs pos="1250">
                      <a:schemeClr val="tx1"/>
                    </a:gs>
                    <a:gs pos="100000">
                      <a:schemeClr val="tx1"/>
                    </a:gs>
                  </a:gsLst>
                  <a:lin ang="5400000" scaled="0"/>
                </a:gradFill>
                <a:latin typeface="Consolas" pitchFamily="49" charset="0"/>
                <a:cs typeface="Consolas" pitchFamily="49" charset="0"/>
              </a:defRPr>
            </a:lvl4pPr>
            <a:lvl5pPr marL="1030292"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1583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69239" y="291069"/>
            <a:ext cx="11155093" cy="914360"/>
          </a:xfrm>
        </p:spPr>
        <p:txBody>
          <a:bodyPr>
            <a:spAutoFit/>
          </a:bodyPr>
          <a:lstStyle>
            <a:lvl1pPr>
              <a:defRPr sz="5294"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6" name="Text Placeholder 5"/>
          <p:cNvSpPr>
            <a:spLocks noGrp="1"/>
          </p:cNvSpPr>
          <p:nvPr>
            <p:ph type="body" sz="quarter" idx="10" hasCustomPrompt="1"/>
          </p:nvPr>
        </p:nvSpPr>
        <p:spPr bwMode="white">
          <a:xfrm>
            <a:off x="269239" y="1187621"/>
            <a:ext cx="11151917" cy="2504683"/>
          </a:xfrm>
          <a:prstGeom prst="rect">
            <a:avLst/>
          </a:prstGeom>
        </p:spPr>
        <p:txBody>
          <a:bodyPr>
            <a:spAutoFit/>
          </a:bodyPr>
          <a:lstStyle>
            <a:lvl1pPr marL="342901" indent="-342901">
              <a:buClr>
                <a:srgbClr val="FFFFFF"/>
              </a:buClr>
              <a:buSzPct val="90000"/>
              <a:buFont typeface="Arial" pitchFamily="34" charset="0"/>
              <a:buChar char="•"/>
              <a:defRPr sz="3529">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3" indent="-285752">
              <a:buClr>
                <a:srgbClr val="FFFFFF"/>
              </a:buClr>
              <a:buSzPct val="90000"/>
              <a:buFont typeface="Arial" pitchFamily="34" charset="0"/>
              <a:buChar char="•"/>
              <a:defRPr sz="3137">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3" indent="-285752">
              <a:buClr>
                <a:srgbClr val="FFFFFF"/>
              </a:buClr>
              <a:buSzPct val="90000"/>
              <a:buFont typeface="Arial" pitchFamily="34" charset="0"/>
              <a:buChar char="•"/>
              <a:defRPr sz="2745">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4" indent="-228601">
              <a:buClr>
                <a:srgbClr val="FFFFFF"/>
              </a:buClr>
              <a:buSzPct val="90000"/>
              <a:buFont typeface="Arial" pitchFamily="34" charset="0"/>
              <a:buChar char="•"/>
              <a:defRPr sz="2353">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5" indent="-228601">
              <a:buClr>
                <a:srgbClr val="FFFFFF"/>
              </a:buClr>
              <a:buSzPct val="90000"/>
              <a:buFont typeface="Arial" pitchFamily="34" charset="0"/>
              <a:buChar char="•"/>
              <a:defRPr sz="1961">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5986584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7854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01437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4325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51" y="228606"/>
            <a:ext cx="11151919" cy="917880"/>
          </a:xfrm>
        </p:spPr>
        <p:txBody>
          <a:bodyPr/>
          <a:lstStyle/>
          <a:p>
            <a:r>
              <a:rPr lang="en-US"/>
              <a:t>Click to edit Master title style</a:t>
            </a:r>
          </a:p>
        </p:txBody>
      </p:sp>
      <p:sp>
        <p:nvSpPr>
          <p:cNvPr id="5" name="Text Placeholder 4"/>
          <p:cNvSpPr>
            <a:spLocks noGrp="1"/>
          </p:cNvSpPr>
          <p:nvPr>
            <p:ph type="body" sz="quarter" idx="10"/>
          </p:nvPr>
        </p:nvSpPr>
        <p:spPr>
          <a:xfrm>
            <a:off x="519251" y="1447803"/>
            <a:ext cx="11151919" cy="25643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33931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9" name="Title 1"/>
          <p:cNvSpPr>
            <a:spLocks noGrp="1"/>
          </p:cNvSpPr>
          <p:nvPr>
            <p:ph type="title" hasCustomPrompt="1"/>
          </p:nvPr>
        </p:nvSpPr>
        <p:spPr>
          <a:xfrm>
            <a:off x="269303" y="291069"/>
            <a:ext cx="5378485" cy="1793104"/>
          </a:xfrm>
          <a:noFill/>
        </p:spPr>
        <p:txBody>
          <a:bodyPr lIns="182880" tIns="146304" rIns="182880" bIns="146304" anchor="t" anchorCtr="0"/>
          <a:lstStyle>
            <a:lvl1pPr>
              <a:defRPr sz="4705" spc="-98" baseline="0">
                <a:gradFill>
                  <a:gsLst>
                    <a:gs pos="46903">
                      <a:srgbClr val="FFFFFF"/>
                    </a:gs>
                    <a:gs pos="83000">
                      <a:srgbClr val="FFFFFF"/>
                    </a:gs>
                  </a:gsLst>
                  <a:lin ang="5400000" scaled="1"/>
                </a:gradFill>
              </a:defRPr>
            </a:lvl1pPr>
          </a:lstStyle>
          <a:p>
            <a:r>
              <a:rPr lang="en-US"/>
              <a:t>Presentation title</a:t>
            </a:r>
          </a:p>
        </p:txBody>
      </p:sp>
    </p:spTree>
    <p:extLst>
      <p:ext uri="{BB962C8B-B14F-4D97-AF65-F5344CB8AC3E}">
        <p14:creationId xmlns:p14="http://schemas.microsoft.com/office/powerpoint/2010/main" val="39584461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623" y="0"/>
            <a:ext cx="12191377" cy="6861505"/>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33"/>
            <a:endParaRPr lang="en-US" sz="1765">
              <a:solidFill>
                <a:srgbClr val="EFEFEF"/>
              </a:solidFill>
            </a:endParaRPr>
          </a:p>
        </p:txBody>
      </p:sp>
      <p:sp>
        <p:nvSpPr>
          <p:cNvPr id="2" name="Title 1"/>
          <p:cNvSpPr>
            <a:spLocks noGrp="1"/>
          </p:cNvSpPr>
          <p:nvPr>
            <p:ph type="title" hasCustomPrompt="1"/>
          </p:nvPr>
        </p:nvSpPr>
        <p:spPr>
          <a:xfrm>
            <a:off x="5647788" y="1187621"/>
            <a:ext cx="6274974" cy="2136525"/>
          </a:xfrm>
        </p:spPr>
        <p:txBody>
          <a:bodyPr wrap="square" anchor="t" anchorCtr="0">
            <a:spAutoFit/>
          </a:bodyPr>
          <a:lstStyle>
            <a:lvl1pPr>
              <a:defRPr sz="7058" spc="-150" baseline="0">
                <a:gradFill>
                  <a:gsLst>
                    <a:gs pos="22083">
                      <a:schemeClr val="tx1"/>
                    </a:gs>
                    <a:gs pos="42000">
                      <a:schemeClr val="tx1"/>
                    </a:gs>
                  </a:gsLst>
                  <a:lin ang="5400000" scaled="0"/>
                </a:gradFill>
              </a:defRPr>
            </a:lvl1pPr>
          </a:lstStyle>
          <a:p>
            <a:r>
              <a:rPr lang="en-US"/>
              <a:t>Click to edit title style</a:t>
            </a:r>
          </a:p>
        </p:txBody>
      </p:sp>
      <p:sp>
        <p:nvSpPr>
          <p:cNvPr id="5" name="Text Placeholder 4"/>
          <p:cNvSpPr>
            <a:spLocks noGrp="1"/>
          </p:cNvSpPr>
          <p:nvPr>
            <p:ph type="body" sz="quarter" idx="12" hasCustomPrompt="1"/>
          </p:nvPr>
        </p:nvSpPr>
        <p:spPr>
          <a:xfrm>
            <a:off x="5647788" y="3877277"/>
            <a:ext cx="6274974" cy="724246"/>
          </a:xfrm>
        </p:spPr>
        <p:txBody>
          <a:bodyPr wrap="square">
            <a:spAutoFit/>
          </a:bodyPr>
          <a:lstStyle>
            <a:lvl1pPr marL="0" indent="0">
              <a:spcBef>
                <a:spcPts val="0"/>
              </a:spcBef>
              <a:buNone/>
              <a:defRPr sz="3137" spc="-70" baseline="0">
                <a:gradFill>
                  <a:gsLst>
                    <a:gs pos="22083">
                      <a:schemeClr val="tx1"/>
                    </a:gs>
                    <a:gs pos="42000">
                      <a:schemeClr val="tx1"/>
                    </a:gs>
                  </a:gsLst>
                  <a:lin ang="5400000" scaled="0"/>
                </a:gradFill>
                <a:latin typeface="+mj-lt"/>
              </a:defRPr>
            </a:lvl1pPr>
          </a:lstStyle>
          <a:p>
            <a:pPr lvl="0"/>
            <a:r>
              <a:rPr lang="en-US"/>
              <a:t>Speaker title</a:t>
            </a:r>
          </a:p>
        </p:txBody>
      </p:sp>
    </p:spTree>
    <p:extLst>
      <p:ext uri="{BB962C8B-B14F-4D97-AF65-F5344CB8AC3E}">
        <p14:creationId xmlns:p14="http://schemas.microsoft.com/office/powerpoint/2010/main" val="2278808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17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40955171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14303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4152457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Tree>
    <p:extLst>
      <p:ext uri="{BB962C8B-B14F-4D97-AF65-F5344CB8AC3E}">
        <p14:creationId xmlns:p14="http://schemas.microsoft.com/office/powerpoint/2010/main" val="144125620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8314775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3">
              <a:lumMod val="50000"/>
            </a:schemeClr>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3">
              <a:lumMod val="50000"/>
            </a:schemeClr>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3">
              <a:lumMod val="50000"/>
            </a:schemeClr>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169248152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81087862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71695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416205013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63564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81250"/>
            <a:ext cx="11155093" cy="1172373"/>
          </a:xfrm>
        </p:spPr>
        <p:txBody>
          <a:bodyPr anchor="b" anchorCtr="0">
            <a:spAutoFit/>
          </a:bodyPr>
          <a:lstStyle>
            <a:lvl1pPr>
              <a:defRPr sz="7058" spc="-150" baseline="0">
                <a:gradFill>
                  <a:gsLst>
                    <a:gs pos="1250">
                      <a:schemeClr val="accent1"/>
                    </a:gs>
                    <a:gs pos="100000">
                      <a:schemeClr val="accent1"/>
                    </a:gs>
                  </a:gsLst>
                  <a:lin ang="5400000" scaled="0"/>
                </a:gradFill>
              </a:defRPr>
            </a:lvl1pPr>
          </a:lstStyle>
          <a:p>
            <a:r>
              <a:rPr lang="en-US"/>
              <a:t>Click to edit title style</a:t>
            </a:r>
          </a:p>
        </p:txBody>
      </p:sp>
      <p:sp>
        <p:nvSpPr>
          <p:cNvPr id="5" name="Text Placeholder 4"/>
          <p:cNvSpPr>
            <a:spLocks noGrp="1"/>
          </p:cNvSpPr>
          <p:nvPr>
            <p:ph type="body" sz="quarter" idx="12" hasCustomPrompt="1"/>
          </p:nvPr>
        </p:nvSpPr>
        <p:spPr>
          <a:xfrm>
            <a:off x="269238" y="4773829"/>
            <a:ext cx="11155093" cy="724246"/>
          </a:xfrm>
        </p:spPr>
        <p:txBody>
          <a:bodyPr>
            <a:spAutoFit/>
          </a:bodyPr>
          <a:lstStyle>
            <a:lvl1pPr marL="0" indent="0">
              <a:spcBef>
                <a:spcPts val="0"/>
              </a:spcBef>
              <a:buNone/>
              <a:defRPr sz="3137" spc="-70" baseline="0">
                <a:gradFill>
                  <a:gsLst>
                    <a:gs pos="1250">
                      <a:schemeClr val="accent1"/>
                    </a:gs>
                    <a:gs pos="100000">
                      <a:schemeClr val="accent1"/>
                    </a:gs>
                  </a:gsLst>
                  <a:lin ang="5400000" scaled="0"/>
                </a:gradFill>
                <a:latin typeface="+mj-lt"/>
              </a:defRPr>
            </a:lvl1pPr>
          </a:lstStyle>
          <a:p>
            <a:pPr lvl="0"/>
            <a:r>
              <a:rPr lang="en-US"/>
              <a:t>Speaker title</a:t>
            </a:r>
          </a:p>
        </p:txBody>
      </p:sp>
    </p:spTree>
    <p:extLst>
      <p:ext uri="{BB962C8B-B14F-4D97-AF65-F5344CB8AC3E}">
        <p14:creationId xmlns:p14="http://schemas.microsoft.com/office/powerpoint/2010/main" val="26082880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98725338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10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071826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515190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3731507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0289177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7088550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3"/>
            <a:ext cx="11176000" cy="2417234"/>
          </a:xfrm>
        </p:spPr>
        <p:txBody>
          <a:bodyPr/>
          <a:lstStyle>
            <a:lvl1pPr>
              <a:lnSpc>
                <a:spcPct val="90000"/>
              </a:lnSpc>
              <a:buSzPct val="100000"/>
              <a:buFont typeface="Arial" pitchFamily="34" charset="0"/>
              <a:buChar char="•"/>
              <a:defRPr>
                <a:solidFill>
                  <a:schemeClr val="bg1">
                    <a:lumMod val="75000"/>
                  </a:schemeClr>
                </a:solidFill>
              </a:defRPr>
            </a:lvl1pPr>
            <a:lvl2pPr algn="l" defTabSz="906896" rtl="0" eaLnBrk="1" latinLnBrk="0" hangingPunct="1">
              <a:lnSpc>
                <a:spcPct val="90000"/>
              </a:lnSpc>
              <a:spcBef>
                <a:spcPct val="20000"/>
              </a:spcBef>
              <a:buClr>
                <a:srgbClr val="777777"/>
              </a:buClr>
              <a:buSzPct val="100000"/>
              <a:buFont typeface="Segoe" pitchFamily="34" charset="0"/>
              <a:buChar char="−"/>
              <a:defRPr lang="en-US" sz="2800" kern="1200" dirty="0" smtClean="0">
                <a:solidFill>
                  <a:schemeClr val="bg1">
                    <a:lumMod val="75000"/>
                  </a:schemeClr>
                </a:solidFill>
                <a:latin typeface="+mn-lt"/>
                <a:ea typeface="+mn-ea"/>
                <a:cs typeface="+mn-cs"/>
              </a:defRPr>
            </a:lvl2pPr>
            <a:lvl3pPr algn="l" defTabSz="906896" rtl="0" eaLnBrk="1" latinLnBrk="0" hangingPunct="1">
              <a:lnSpc>
                <a:spcPct val="90000"/>
              </a:lnSpc>
              <a:spcBef>
                <a:spcPct val="20000"/>
              </a:spcBef>
              <a:buClr>
                <a:srgbClr val="777777"/>
              </a:buClr>
              <a:buSzPct val="100000"/>
              <a:buFont typeface="Segoe" pitchFamily="34" charset="0"/>
              <a:buChar char="−"/>
              <a:defRPr lang="en-US" sz="2400" kern="1200" dirty="0" smtClean="0">
                <a:solidFill>
                  <a:schemeClr val="bg1">
                    <a:lumMod val="75000"/>
                  </a:schemeClr>
                </a:solidFill>
                <a:latin typeface="+mn-lt"/>
                <a:ea typeface="+mn-ea"/>
                <a:cs typeface="+mn-cs"/>
              </a:defRPr>
            </a:lvl3pPr>
            <a:lvl4pPr algn="l" defTabSz="906896" rtl="0" eaLnBrk="1" latinLnBrk="0" hangingPunct="1">
              <a:lnSpc>
                <a:spcPct val="90000"/>
              </a:lnSpc>
              <a:spcBef>
                <a:spcPct val="20000"/>
              </a:spcBef>
              <a:buClr>
                <a:srgbClr val="777777"/>
              </a:buClr>
              <a:buSzPct val="100000"/>
              <a:buFont typeface="Segoe" pitchFamily="34" charset="0"/>
              <a:buChar char="−"/>
              <a:defRPr lang="en-US" sz="2400" kern="1200" dirty="0" smtClean="0">
                <a:solidFill>
                  <a:schemeClr val="bg1">
                    <a:lumMod val="75000"/>
                  </a:schemeClr>
                </a:solidFill>
                <a:latin typeface="+mn-lt"/>
                <a:ea typeface="+mn-ea"/>
                <a:cs typeface="+mn-cs"/>
              </a:defRPr>
            </a:lvl4pPr>
            <a:lvl5pPr algn="l" defTabSz="906896" rtl="0" eaLnBrk="1" latinLnBrk="0" hangingPunct="1">
              <a:lnSpc>
                <a:spcPct val="90000"/>
              </a:lnSpc>
              <a:spcBef>
                <a:spcPct val="20000"/>
              </a:spcBef>
              <a:buClr>
                <a:srgbClr val="777777"/>
              </a:buClr>
              <a:buSzPct val="100000"/>
              <a:buFont typeface="Segoe" pitchFamily="34" charset="0"/>
              <a:buChar char="−"/>
              <a:defRPr lang="en-US" sz="2400" kern="1200" dirty="0">
                <a:solidFill>
                  <a:schemeClr val="bg1">
                    <a:lumMod val="7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078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623" y="0"/>
            <a:ext cx="12191377" cy="6861505"/>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33"/>
            <a:endParaRPr lang="en-US" sz="1765">
              <a:solidFill>
                <a:srgbClr val="EFEFEF"/>
              </a:solidFill>
            </a:endParaRPr>
          </a:p>
        </p:txBody>
      </p:sp>
      <p:sp>
        <p:nvSpPr>
          <p:cNvPr id="2" name="Title 1"/>
          <p:cNvSpPr>
            <a:spLocks noGrp="1"/>
          </p:cNvSpPr>
          <p:nvPr>
            <p:ph type="title" hasCustomPrompt="1"/>
          </p:nvPr>
        </p:nvSpPr>
        <p:spPr>
          <a:xfrm>
            <a:off x="5647788" y="1187621"/>
            <a:ext cx="6274974" cy="2136525"/>
          </a:xfrm>
        </p:spPr>
        <p:txBody>
          <a:bodyPr wrap="square" anchor="t" anchorCtr="0">
            <a:spAutoFit/>
          </a:bodyPr>
          <a:lstStyle>
            <a:lvl1pPr>
              <a:defRPr sz="7058" spc="-150" baseline="0">
                <a:gradFill>
                  <a:gsLst>
                    <a:gs pos="22083">
                      <a:schemeClr val="tx1"/>
                    </a:gs>
                    <a:gs pos="42000">
                      <a:schemeClr val="tx1"/>
                    </a:gs>
                  </a:gsLst>
                  <a:lin ang="5400000" scaled="0"/>
                </a:gradFill>
              </a:defRPr>
            </a:lvl1pPr>
          </a:lstStyle>
          <a:p>
            <a:r>
              <a:rPr lang="en-US"/>
              <a:t>Click to edit title style</a:t>
            </a:r>
          </a:p>
        </p:txBody>
      </p:sp>
      <p:sp>
        <p:nvSpPr>
          <p:cNvPr id="5" name="Text Placeholder 4"/>
          <p:cNvSpPr>
            <a:spLocks noGrp="1"/>
          </p:cNvSpPr>
          <p:nvPr>
            <p:ph type="body" sz="quarter" idx="12" hasCustomPrompt="1"/>
          </p:nvPr>
        </p:nvSpPr>
        <p:spPr>
          <a:xfrm>
            <a:off x="5647788" y="3877277"/>
            <a:ext cx="6274974" cy="619144"/>
          </a:xfrm>
        </p:spPr>
        <p:txBody>
          <a:bodyPr wrap="square">
            <a:spAutoFit/>
          </a:bodyPr>
          <a:lstStyle>
            <a:lvl1pPr marL="0" indent="0">
              <a:spcBef>
                <a:spcPts val="0"/>
              </a:spcBef>
              <a:buNone/>
              <a:defRPr sz="3137" spc="-70" baseline="0">
                <a:gradFill>
                  <a:gsLst>
                    <a:gs pos="22083">
                      <a:schemeClr val="tx1"/>
                    </a:gs>
                    <a:gs pos="42000">
                      <a:schemeClr val="tx1"/>
                    </a:gs>
                  </a:gsLst>
                  <a:lin ang="5400000" scaled="0"/>
                </a:gradFill>
                <a:latin typeface="+mj-lt"/>
              </a:defRPr>
            </a:lvl1pPr>
          </a:lstStyle>
          <a:p>
            <a:pPr lvl="0"/>
            <a:r>
              <a:rPr lang="en-US"/>
              <a:t>Speaker title</a:t>
            </a:r>
          </a:p>
        </p:txBody>
      </p:sp>
    </p:spTree>
    <p:extLst>
      <p:ext uri="{BB962C8B-B14F-4D97-AF65-F5344CB8AC3E}">
        <p14:creationId xmlns:p14="http://schemas.microsoft.com/office/powerpoint/2010/main" val="786208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17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69239" y="1187621"/>
            <a:ext cx="11151917" cy="1988942"/>
          </a:xfrm>
          <a:prstGeom prst="rect">
            <a:avLst/>
          </a:prstGeom>
        </p:spPr>
        <p:txBody>
          <a:bodyPr>
            <a:spAutoFit/>
          </a:bodyPr>
          <a:lstStyle>
            <a:lvl1pPr marL="0" indent="0">
              <a:spcBef>
                <a:spcPts val="2400"/>
              </a:spcBef>
              <a:buNone/>
              <a:defRPr sz="3921">
                <a:gradFill>
                  <a:gsLst>
                    <a:gs pos="100000">
                      <a:schemeClr val="tx2"/>
                    </a:gs>
                    <a:gs pos="0">
                      <a:schemeClr val="tx2"/>
                    </a:gs>
                  </a:gsLst>
                  <a:lin ang="5400000" scaled="0"/>
                </a:gradFill>
                <a:latin typeface="+mj-lt"/>
              </a:defRPr>
            </a:lvl1pPr>
            <a:lvl2pPr marL="0" indent="0">
              <a:buNone/>
              <a:defRPr sz="1961" spc="-50" baseline="0">
                <a:gradFill>
                  <a:gsLst>
                    <a:gs pos="100000">
                      <a:schemeClr val="tx1"/>
                    </a:gs>
                    <a:gs pos="6000">
                      <a:schemeClr val="tx1"/>
                    </a:gs>
                  </a:gsLst>
                  <a:lin ang="5400000" scaled="0"/>
                </a:gradFill>
              </a:defRPr>
            </a:lvl2pPr>
            <a:lvl3pPr marL="231776" indent="0">
              <a:buNone/>
              <a:defRPr sz="1961" spc="-50" baseline="0">
                <a:gradFill>
                  <a:gsLst>
                    <a:gs pos="100000">
                      <a:schemeClr val="tx1"/>
                    </a:gs>
                    <a:gs pos="6000">
                      <a:schemeClr val="tx1"/>
                    </a:gs>
                  </a:gsLst>
                  <a:lin ang="5400000" scaled="0"/>
                </a:gradFill>
              </a:defRPr>
            </a:lvl3pPr>
            <a:lvl4pPr marL="457202" indent="0">
              <a:buNone/>
              <a:defRPr sz="1765" spc="-50" baseline="0">
                <a:gradFill>
                  <a:gsLst>
                    <a:gs pos="100000">
                      <a:schemeClr val="tx1"/>
                    </a:gs>
                    <a:gs pos="6000">
                      <a:schemeClr val="tx1"/>
                    </a:gs>
                  </a:gsLst>
                  <a:lin ang="5400000" scaled="0"/>
                </a:gradFill>
              </a:defRPr>
            </a:lvl4pPr>
            <a:lvl5pPr marL="693741" indent="0">
              <a:buNone/>
              <a:defRPr sz="1765" spc="-50" baseline="0">
                <a:gradFill>
                  <a:gsLst>
                    <a:gs pos="100000">
                      <a:schemeClr val="tx1"/>
                    </a:gs>
                    <a:gs pos="6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269239" y="286381"/>
            <a:ext cx="11151917" cy="927940"/>
          </a:xfrm>
        </p:spPr>
        <p:txBody>
          <a:bodyPr>
            <a:spAutoFit/>
          </a:bodyPr>
          <a:lstStyle/>
          <a:p>
            <a:r>
              <a:rPr lang="en-US"/>
              <a:t>Click to edit master title style</a:t>
            </a:r>
          </a:p>
        </p:txBody>
      </p:sp>
    </p:spTree>
    <p:extLst>
      <p:ext uri="{BB962C8B-B14F-4D97-AF65-F5344CB8AC3E}">
        <p14:creationId xmlns:p14="http://schemas.microsoft.com/office/powerpoint/2010/main" val="30461696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2"/>
            <a:ext cx="11151917" cy="914360"/>
          </a:xfrm>
        </p:spPr>
        <p:txBody>
          <a:bodyPr>
            <a:spAutoFit/>
          </a:bodyPr>
          <a:lstStyle/>
          <a:p>
            <a:r>
              <a:rPr lang="en-US"/>
              <a:t>Click to edit master title style</a:t>
            </a:r>
          </a:p>
        </p:txBody>
      </p:sp>
      <p:sp>
        <p:nvSpPr>
          <p:cNvPr id="5" name="Text Placeholder 4"/>
          <p:cNvSpPr>
            <a:spLocks noGrp="1"/>
          </p:cNvSpPr>
          <p:nvPr>
            <p:ph type="body" sz="quarter" idx="10" hasCustomPrompt="1"/>
          </p:nvPr>
        </p:nvSpPr>
        <p:spPr>
          <a:xfrm>
            <a:off x="269239" y="1187621"/>
            <a:ext cx="11151917" cy="2193862"/>
          </a:xfrm>
          <a:prstGeom prst="rect">
            <a:avLst/>
          </a:prstGeom>
        </p:spPr>
        <p:txBody>
          <a:bodyPr>
            <a:spAutoFit/>
          </a:bodyPr>
          <a:lstStyle>
            <a:lvl1pPr marL="284164" indent="-284164">
              <a:buFont typeface="Wingdings" pitchFamily="2" charset="2"/>
              <a:buChar char=""/>
              <a:defRPr sz="3921"/>
            </a:lvl1pPr>
            <a:lvl2pPr marL="517527" indent="-233364">
              <a:buFont typeface="Wingdings" pitchFamily="2" charset="2"/>
              <a:buChar char=""/>
              <a:defRPr sz="2353" spc="-50" baseline="0">
                <a:latin typeface="+mn-lt"/>
              </a:defRPr>
            </a:lvl2pPr>
            <a:lvl3pPr marL="741366" indent="-223839">
              <a:buFont typeface="Wingdings" pitchFamily="2" charset="2"/>
              <a:buChar char=""/>
              <a:tabLst/>
              <a:defRPr sz="1961" spc="-50" baseline="0">
                <a:latin typeface="+mn-lt"/>
              </a:defRPr>
            </a:lvl3pPr>
            <a:lvl4pPr marL="914403" indent="-173039">
              <a:buFont typeface="Wingdings" pitchFamily="2" charset="2"/>
              <a:buChar char=""/>
              <a:defRPr sz="1765" spc="-50" baseline="0">
                <a:latin typeface="+mn-lt"/>
              </a:defRPr>
            </a:lvl4pPr>
            <a:lvl5pPr marL="1087443" indent="-173039">
              <a:buFont typeface="Wingdings" pitchFamily="2" charset="2"/>
              <a:buChar char=""/>
              <a:tabLst/>
              <a:defRPr sz="1765" spc="-50" baseline="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981472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9 ">
    <p:spTree>
      <p:nvGrpSpPr>
        <p:cNvPr id="1" name=""/>
        <p:cNvGrpSpPr/>
        <p:nvPr/>
      </p:nvGrpSpPr>
      <p:grpSpPr>
        <a:xfrm>
          <a:off x="0" y="0"/>
          <a:ext cx="0" cy="0"/>
          <a:chOff x="0" y="0"/>
          <a:chExt cx="0" cy="0"/>
        </a:xfrm>
      </p:grpSpPr>
      <p:pic>
        <p:nvPicPr>
          <p:cNvPr id="3" name="Picture 2" descr="OFF14_Eve_LoganA_02.jpg"/>
          <p:cNvPicPr>
            <a:picLocks noChangeAspect="1"/>
          </p:cNvPicPr>
          <p:nvPr userDrawn="1"/>
        </p:nvPicPr>
        <p:blipFill rotWithShape="1">
          <a:blip r:embed="rId2">
            <a:extLst>
              <a:ext uri="{28A0092B-C50C-407E-A947-70E740481C1C}">
                <a14:useLocalDpi xmlns:a14="http://schemas.microsoft.com/office/drawing/2010/main" val="0"/>
              </a:ext>
            </a:extLst>
          </a:blip>
          <a:srcRect l="18812" t="9330" b="22168"/>
          <a:stretch/>
        </p:blipFill>
        <p:spPr>
          <a:xfrm flipH="1">
            <a:off x="0" y="0"/>
            <a:ext cx="12192000" cy="6858000"/>
          </a:xfrm>
          <a:prstGeom prst="rect">
            <a:avLst/>
          </a:prstGeom>
        </p:spPr>
      </p:pic>
      <p:sp>
        <p:nvSpPr>
          <p:cNvPr id="14" name="Rectangle 13"/>
          <p:cNvSpPr/>
          <p:nvPr userDrawn="1"/>
        </p:nvSpPr>
        <p:spPr bwMode="auto">
          <a:xfrm>
            <a:off x="269239" y="2935288"/>
            <a:ext cx="8120699" cy="363475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8" tIns="143415" rIns="179268" bIns="143415" numCol="1" spcCol="0" rtlCol="0" fromWordArt="0" anchor="t" anchorCtr="0" forceAA="0" compatLnSpc="1">
            <a:prstTxWarp prst="textNoShape">
              <a:avLst/>
            </a:prstTxWarp>
            <a:noAutofit/>
          </a:bodyPr>
          <a:lstStyle/>
          <a:p>
            <a:pPr marL="0" marR="0" lvl="0" indent="0" algn="ctr" defTabSz="914016"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itle 1"/>
          <p:cNvSpPr>
            <a:spLocks noGrp="1"/>
          </p:cNvSpPr>
          <p:nvPr>
            <p:ph type="ctrTitle"/>
          </p:nvPr>
        </p:nvSpPr>
        <p:spPr>
          <a:xfrm>
            <a:off x="375953" y="3225800"/>
            <a:ext cx="6171371" cy="1905000"/>
          </a:xfrm>
        </p:spPr>
        <p:txBody>
          <a:bodyPr/>
          <a:lstStyle>
            <a:lvl1pPr>
              <a:defRPr sz="5900" baseline="0">
                <a:solidFill>
                  <a:schemeClr val="bg1"/>
                </a:solidFill>
              </a:defRPr>
            </a:lvl1pPr>
          </a:lstStyle>
          <a:p>
            <a:r>
              <a:rPr lang="en-US"/>
              <a:t>Click to edit Master title style</a:t>
            </a:r>
          </a:p>
        </p:txBody>
      </p:sp>
      <p:sp>
        <p:nvSpPr>
          <p:cNvPr id="16" name="Subtitle 2"/>
          <p:cNvSpPr>
            <a:spLocks noGrp="1"/>
          </p:cNvSpPr>
          <p:nvPr>
            <p:ph type="subTitle" idx="1" hasCustomPrompt="1"/>
          </p:nvPr>
        </p:nvSpPr>
        <p:spPr>
          <a:xfrm>
            <a:off x="375955" y="5631522"/>
            <a:ext cx="5720046" cy="677108"/>
          </a:xfrm>
        </p:spPr>
        <p:txBody>
          <a:bodyPr anchor="ctr"/>
          <a:lstStyle>
            <a:lvl1pPr marL="0" indent="0" algn="l">
              <a:lnSpc>
                <a:spcPct val="100000"/>
              </a:lnSpc>
              <a:spcBef>
                <a:spcPts val="0"/>
              </a:spcBef>
              <a:buNone/>
              <a:defRPr sz="1600">
                <a:solidFill>
                  <a:schemeClr val="bg1"/>
                </a:solidFill>
                <a:latin typeface="+mj-lt"/>
              </a:defRPr>
            </a:lvl1pPr>
            <a:lvl2pPr marL="448151" indent="0" algn="ctr">
              <a:buNone/>
              <a:defRPr>
                <a:solidFill>
                  <a:schemeClr val="tx1">
                    <a:tint val="75000"/>
                  </a:schemeClr>
                </a:solidFill>
              </a:defRPr>
            </a:lvl2pPr>
            <a:lvl3pPr marL="896302" indent="0" algn="ctr">
              <a:buNone/>
              <a:defRPr>
                <a:solidFill>
                  <a:schemeClr val="tx1">
                    <a:tint val="75000"/>
                  </a:schemeClr>
                </a:solidFill>
              </a:defRPr>
            </a:lvl3pPr>
            <a:lvl4pPr marL="1344453" indent="0" algn="ctr">
              <a:buNone/>
              <a:defRPr>
                <a:solidFill>
                  <a:schemeClr val="tx1">
                    <a:tint val="75000"/>
                  </a:schemeClr>
                </a:solidFill>
              </a:defRPr>
            </a:lvl4pPr>
            <a:lvl5pPr marL="1792604" indent="0" algn="ctr">
              <a:buNone/>
              <a:defRPr>
                <a:solidFill>
                  <a:schemeClr val="tx1">
                    <a:tint val="75000"/>
                  </a:schemeClr>
                </a:solidFill>
              </a:defRPr>
            </a:lvl5pPr>
            <a:lvl6pPr marL="2240755" indent="0" algn="ctr">
              <a:buNone/>
              <a:defRPr>
                <a:solidFill>
                  <a:schemeClr val="tx1">
                    <a:tint val="75000"/>
                  </a:schemeClr>
                </a:solidFill>
              </a:defRPr>
            </a:lvl6pPr>
            <a:lvl7pPr marL="2688906" indent="0" algn="ctr">
              <a:buNone/>
              <a:defRPr>
                <a:solidFill>
                  <a:schemeClr val="tx1">
                    <a:tint val="75000"/>
                  </a:schemeClr>
                </a:solidFill>
              </a:defRPr>
            </a:lvl7pPr>
            <a:lvl8pPr marL="3137057" indent="0" algn="ctr">
              <a:buNone/>
              <a:defRPr>
                <a:solidFill>
                  <a:schemeClr val="tx1">
                    <a:tint val="75000"/>
                  </a:schemeClr>
                </a:solidFill>
              </a:defRPr>
            </a:lvl8pPr>
            <a:lvl9pPr marL="3585208" indent="0" algn="ctr">
              <a:buNone/>
              <a:defRPr>
                <a:solidFill>
                  <a:schemeClr val="tx1">
                    <a:tint val="75000"/>
                  </a:schemeClr>
                </a:solidFill>
              </a:defRPr>
            </a:lvl9pPr>
          </a:lstStyle>
          <a:p>
            <a:r>
              <a:rPr lang="en-US"/>
              <a:t>Name</a:t>
            </a:r>
          </a:p>
          <a:p>
            <a:r>
              <a:rPr lang="en-US"/>
              <a:t>Title</a:t>
            </a:r>
          </a:p>
        </p:txBody>
      </p:sp>
      <p:pic>
        <p:nvPicPr>
          <p:cNvPr id="17" name="Picture 7"/>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15135" y="524546"/>
            <a:ext cx="1229472" cy="269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 Placeholder 3"/>
          <p:cNvSpPr>
            <a:spLocks noGrp="1"/>
          </p:cNvSpPr>
          <p:nvPr>
            <p:ph type="body" sz="quarter" idx="10" hasCustomPrompt="1"/>
          </p:nvPr>
        </p:nvSpPr>
        <p:spPr>
          <a:xfrm>
            <a:off x="370839" y="5002886"/>
            <a:ext cx="11653523" cy="489365"/>
          </a:xfrm>
        </p:spPr>
        <p:txBody>
          <a:bodyPr>
            <a:spAutoFit/>
          </a:bodyPr>
          <a:lstStyle>
            <a:lvl1pPr marL="0" indent="0">
              <a:buNone/>
              <a:defRPr sz="2200" b="1" i="0">
                <a:solidFill>
                  <a:schemeClr val="bg1"/>
                </a:solidFill>
                <a:latin typeface="Segoe UI" charset="0"/>
                <a:ea typeface="Segoe UI" charset="0"/>
                <a:cs typeface="Segoe UI" charset="0"/>
              </a:defRPr>
            </a:lvl1pPr>
            <a:lvl2pPr marL="336145" indent="0">
              <a:buNone/>
              <a:defRPr/>
            </a:lvl2pPr>
            <a:lvl3pPr marL="560241" indent="0">
              <a:buNone/>
              <a:defRPr/>
            </a:lvl3pPr>
            <a:lvl4pPr marL="784338" indent="0">
              <a:buNone/>
              <a:defRPr/>
            </a:lvl4pPr>
            <a:lvl5pPr marL="1008434" indent="0">
              <a:buNone/>
              <a:defRPr/>
            </a:lvl5pPr>
          </a:lstStyle>
          <a:p>
            <a:pPr lvl="0"/>
            <a:r>
              <a:rPr lang="en-US"/>
              <a:t>SUBHEAD</a:t>
            </a:r>
          </a:p>
        </p:txBody>
      </p:sp>
    </p:spTree>
    <p:extLst>
      <p:ext uri="{BB962C8B-B14F-4D97-AF65-F5344CB8AC3E}">
        <p14:creationId xmlns:p14="http://schemas.microsoft.com/office/powerpoint/2010/main" val="4815807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67233"/>
          </a:xfrm>
        </p:spPr>
        <p:txBody>
          <a:bodyPr/>
          <a:lstStyle>
            <a:lvl1pPr marL="0" indent="0">
              <a:buNone/>
              <a:defRPr/>
            </a:lvl1pPr>
            <a:lvl2pPr marL="336145" indent="0">
              <a:buNone/>
              <a:defRPr/>
            </a:lvl2pPr>
            <a:lvl3pPr marL="560241" indent="0">
              <a:buNone/>
              <a:defRPr/>
            </a:lvl3pPr>
            <a:lvl4pPr marL="784338" indent="0">
              <a:buNone/>
              <a:defRPr/>
            </a:lvl4pPr>
            <a:lvl5pPr marL="100843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72069199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hapter Breadcrumb">
    <p:spTree>
      <p:nvGrpSpPr>
        <p:cNvPr id="1" name=""/>
        <p:cNvGrpSpPr/>
        <p:nvPr/>
      </p:nvGrpSpPr>
      <p:grpSpPr>
        <a:xfrm>
          <a:off x="0" y="0"/>
          <a:ext cx="0" cy="0"/>
          <a:chOff x="0" y="0"/>
          <a:chExt cx="0" cy="0"/>
        </a:xfrm>
      </p:grpSpPr>
      <p:sp>
        <p:nvSpPr>
          <p:cNvPr id="2" name="Title 1"/>
          <p:cNvSpPr>
            <a:spLocks noGrp="1"/>
          </p:cNvSpPr>
          <p:nvPr>
            <p:ph type="title"/>
          </p:nvPr>
        </p:nvSpPr>
        <p:spPr>
          <a:xfrm>
            <a:off x="269240" y="672852"/>
            <a:ext cx="11655078" cy="899665"/>
          </a:xfrm>
        </p:spPr>
        <p:txBody>
          <a:bodyPr/>
          <a:lstStyle/>
          <a:p>
            <a:r>
              <a:rPr lang="en-US"/>
              <a:t>Click to edit Master title style</a:t>
            </a:r>
          </a:p>
        </p:txBody>
      </p:sp>
      <p:sp>
        <p:nvSpPr>
          <p:cNvPr id="6" name="Text Placeholder 5"/>
          <p:cNvSpPr>
            <a:spLocks noGrp="1"/>
          </p:cNvSpPr>
          <p:nvPr>
            <p:ph type="body" sz="quarter" idx="10" hasCustomPrompt="1"/>
          </p:nvPr>
        </p:nvSpPr>
        <p:spPr>
          <a:xfrm>
            <a:off x="269239" y="289767"/>
            <a:ext cx="11653523" cy="410369"/>
          </a:xfrm>
        </p:spPr>
        <p:txBody>
          <a:bodyPr/>
          <a:lstStyle>
            <a:lvl1pPr marL="0" indent="0">
              <a:buNone/>
              <a:defRPr sz="1600" b="1">
                <a:solidFill>
                  <a:schemeClr val="accent4"/>
                </a:solidFill>
                <a:latin typeface="+mn-lt"/>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CHAPTER TITLE BREADCRUM</a:t>
            </a:r>
          </a:p>
        </p:txBody>
      </p:sp>
    </p:spTree>
    <p:extLst>
      <p:ext uri="{BB962C8B-B14F-4D97-AF65-F5344CB8AC3E}">
        <p14:creationId xmlns:p14="http://schemas.microsoft.com/office/powerpoint/2010/main" val="9913194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pter Breadcrumb, 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269240" y="685800"/>
            <a:ext cx="11655078" cy="899665"/>
          </a:xfrm>
        </p:spPr>
        <p:txBody>
          <a:bodyPr/>
          <a:lstStyle/>
          <a:p>
            <a:r>
              <a:rPr lang="en-US"/>
              <a:t>Click to edit Master title style</a:t>
            </a:r>
          </a:p>
        </p:txBody>
      </p:sp>
      <p:sp>
        <p:nvSpPr>
          <p:cNvPr id="5" name="Text Placeholder 3"/>
          <p:cNvSpPr>
            <a:spLocks noGrp="1"/>
          </p:cNvSpPr>
          <p:nvPr>
            <p:ph type="body" sz="quarter" idx="10" hasCustomPrompt="1"/>
          </p:nvPr>
        </p:nvSpPr>
        <p:spPr>
          <a:xfrm>
            <a:off x="269239" y="1383386"/>
            <a:ext cx="11653523" cy="489365"/>
          </a:xfrm>
        </p:spPr>
        <p:txBody>
          <a:bodyPr>
            <a:spAutoFit/>
          </a:bodyPr>
          <a:lstStyle>
            <a:lvl1pPr marL="0" indent="0">
              <a:buNone/>
              <a:defRPr sz="2200" b="0">
                <a:solidFill>
                  <a:schemeClr val="accent2"/>
                </a:solidFill>
                <a:latin typeface="+mn-lt"/>
              </a:defRPr>
            </a:lvl1pPr>
            <a:lvl2pPr marL="336145" indent="0">
              <a:buNone/>
              <a:defRPr/>
            </a:lvl2pPr>
            <a:lvl3pPr marL="560241" indent="0">
              <a:buNone/>
              <a:defRPr/>
            </a:lvl3pPr>
            <a:lvl4pPr marL="784338" indent="0">
              <a:buNone/>
              <a:defRPr/>
            </a:lvl4pPr>
            <a:lvl5pPr marL="1008434" indent="0">
              <a:buNone/>
              <a:defRPr/>
            </a:lvl5pPr>
          </a:lstStyle>
          <a:p>
            <a:pPr lvl="0"/>
            <a:r>
              <a:rPr lang="en-US"/>
              <a:t>Subhead</a:t>
            </a:r>
          </a:p>
        </p:txBody>
      </p:sp>
      <p:sp>
        <p:nvSpPr>
          <p:cNvPr id="4" name="Text Placeholder 5"/>
          <p:cNvSpPr>
            <a:spLocks noGrp="1"/>
          </p:cNvSpPr>
          <p:nvPr>
            <p:ph type="body" sz="quarter" idx="11" hasCustomPrompt="1"/>
          </p:nvPr>
        </p:nvSpPr>
        <p:spPr>
          <a:xfrm>
            <a:off x="269239" y="289767"/>
            <a:ext cx="11653523" cy="410369"/>
          </a:xfrm>
        </p:spPr>
        <p:txBody>
          <a:bodyPr/>
          <a:lstStyle>
            <a:lvl1pPr marL="0" indent="0">
              <a:buNone/>
              <a:defRPr sz="1600" b="1">
                <a:solidFill>
                  <a:schemeClr val="accent4"/>
                </a:solidFill>
                <a:latin typeface="+mn-lt"/>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CHAPTER TITLE BREADCRUM</a:t>
            </a:r>
          </a:p>
        </p:txBody>
      </p:sp>
    </p:spTree>
    <p:extLst>
      <p:ext uri="{BB962C8B-B14F-4D97-AF65-F5344CB8AC3E}">
        <p14:creationId xmlns:p14="http://schemas.microsoft.com/office/powerpoint/2010/main" val="313998910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agrams slide">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a:xfrm>
            <a:off x="269240" y="672852"/>
            <a:ext cx="11655078" cy="899665"/>
          </a:xfrm>
        </p:spPr>
        <p:txBody>
          <a:bodyPr/>
          <a:lstStyle/>
          <a:p>
            <a:r>
              <a:rPr lang="en-US"/>
              <a:t>Click to edit Master title style</a:t>
            </a:r>
          </a:p>
        </p:txBody>
      </p:sp>
      <p:sp>
        <p:nvSpPr>
          <p:cNvPr id="6" name="Text Placeholder 5"/>
          <p:cNvSpPr>
            <a:spLocks noGrp="1"/>
          </p:cNvSpPr>
          <p:nvPr>
            <p:ph type="body" sz="quarter" idx="10" hasCustomPrompt="1"/>
          </p:nvPr>
        </p:nvSpPr>
        <p:spPr>
          <a:xfrm>
            <a:off x="269239" y="289767"/>
            <a:ext cx="11653523" cy="410369"/>
          </a:xfrm>
        </p:spPr>
        <p:txBody>
          <a:bodyPr/>
          <a:lstStyle>
            <a:lvl1pPr marL="0" indent="0">
              <a:buNone/>
              <a:defRPr sz="1600" b="1">
                <a:solidFill>
                  <a:schemeClr val="accent4"/>
                </a:solidFill>
                <a:latin typeface="+mn-lt"/>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CHAPTER TITLE BREADCRUM</a:t>
            </a:r>
          </a:p>
        </p:txBody>
      </p:sp>
    </p:spTree>
    <p:extLst>
      <p:ext uri="{BB962C8B-B14F-4D97-AF65-F5344CB8AC3E}">
        <p14:creationId xmlns:p14="http://schemas.microsoft.com/office/powerpoint/2010/main" val="72760955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agrams slide with breadcrumb + subhead">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a:xfrm>
            <a:off x="269240" y="672852"/>
            <a:ext cx="11655078" cy="899665"/>
          </a:xfrm>
        </p:spPr>
        <p:txBody>
          <a:bodyPr/>
          <a:lstStyle/>
          <a:p>
            <a:r>
              <a:rPr lang="en-US"/>
              <a:t>Click to edit Master title style</a:t>
            </a:r>
          </a:p>
        </p:txBody>
      </p:sp>
      <p:sp>
        <p:nvSpPr>
          <p:cNvPr id="6" name="Text Placeholder 5"/>
          <p:cNvSpPr>
            <a:spLocks noGrp="1"/>
          </p:cNvSpPr>
          <p:nvPr>
            <p:ph type="body" sz="quarter" idx="10" hasCustomPrompt="1"/>
          </p:nvPr>
        </p:nvSpPr>
        <p:spPr>
          <a:xfrm>
            <a:off x="269239" y="289767"/>
            <a:ext cx="11653523" cy="410369"/>
          </a:xfrm>
        </p:spPr>
        <p:txBody>
          <a:bodyPr/>
          <a:lstStyle>
            <a:lvl1pPr marL="0" indent="0">
              <a:buNone/>
              <a:defRPr sz="1600" b="1">
                <a:solidFill>
                  <a:schemeClr val="accent4"/>
                </a:solidFill>
                <a:latin typeface="+mn-lt"/>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CHAPTER TITLE BREADCRUM</a:t>
            </a:r>
          </a:p>
        </p:txBody>
      </p:sp>
      <p:sp>
        <p:nvSpPr>
          <p:cNvPr id="5" name="Text Placeholder 3"/>
          <p:cNvSpPr>
            <a:spLocks noGrp="1"/>
          </p:cNvSpPr>
          <p:nvPr>
            <p:ph type="body" sz="quarter" idx="11" hasCustomPrompt="1"/>
          </p:nvPr>
        </p:nvSpPr>
        <p:spPr>
          <a:xfrm>
            <a:off x="269239" y="1307186"/>
            <a:ext cx="11653523" cy="489365"/>
          </a:xfrm>
        </p:spPr>
        <p:txBody>
          <a:bodyPr>
            <a:spAutoFit/>
          </a:bodyPr>
          <a:lstStyle>
            <a:lvl1pPr marL="0" indent="0">
              <a:buNone/>
              <a:defRPr sz="2200" b="0">
                <a:solidFill>
                  <a:schemeClr val="accent2"/>
                </a:solidFill>
                <a:latin typeface="+mn-lt"/>
              </a:defRPr>
            </a:lvl1pPr>
            <a:lvl2pPr marL="336145" indent="0">
              <a:buNone/>
              <a:defRPr/>
            </a:lvl2pPr>
            <a:lvl3pPr marL="560241" indent="0">
              <a:buNone/>
              <a:defRPr/>
            </a:lvl3pPr>
            <a:lvl4pPr marL="784338" indent="0">
              <a:buNone/>
              <a:defRPr/>
            </a:lvl4pPr>
            <a:lvl5pPr marL="1008434" indent="0">
              <a:buNone/>
              <a:defRPr/>
            </a:lvl5pPr>
          </a:lstStyle>
          <a:p>
            <a:pPr lvl="0"/>
            <a:r>
              <a:rPr lang="en-US"/>
              <a:t>Subhead</a:t>
            </a:r>
          </a:p>
        </p:txBody>
      </p:sp>
    </p:spTree>
    <p:extLst>
      <p:ext uri="{BB962C8B-B14F-4D97-AF65-F5344CB8AC3E}">
        <p14:creationId xmlns:p14="http://schemas.microsoft.com/office/powerpoint/2010/main" val="400721241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agrams slide ">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 name="Text Placeholder 3"/>
          <p:cNvSpPr>
            <a:spLocks noGrp="1"/>
          </p:cNvSpPr>
          <p:nvPr>
            <p:ph type="body" sz="quarter" idx="10"/>
          </p:nvPr>
        </p:nvSpPr>
        <p:spPr>
          <a:xfrm>
            <a:off x="269239" y="1189177"/>
            <a:ext cx="11653523" cy="2067233"/>
          </a:xfrm>
        </p:spPr>
        <p:txBody>
          <a:bodyPr/>
          <a:lstStyle>
            <a:lvl1pPr marL="0" indent="0">
              <a:buNone/>
              <a:defRPr/>
            </a:lvl1pPr>
            <a:lvl2pPr marL="336145" indent="0">
              <a:buNone/>
              <a:defRPr/>
            </a:lvl2pPr>
            <a:lvl3pPr marL="560241" indent="0">
              <a:buNone/>
              <a:defRPr/>
            </a:lvl3pPr>
            <a:lvl4pPr marL="784338" indent="0">
              <a:buNone/>
              <a:defRPr/>
            </a:lvl4pPr>
            <a:lvl5pPr marL="100843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5"/>
          <p:cNvSpPr>
            <a:spLocks noGrp="1"/>
          </p:cNvSpPr>
          <p:nvPr>
            <p:ph type="title"/>
          </p:nvPr>
        </p:nvSpPr>
        <p:spPr>
          <a:xfrm>
            <a:off x="269240" y="289512"/>
            <a:ext cx="11655078" cy="899665"/>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115038342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diagrams slide with subhead">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7" name="Title 5"/>
          <p:cNvSpPr>
            <a:spLocks noGrp="1"/>
          </p:cNvSpPr>
          <p:nvPr>
            <p:ph type="title"/>
          </p:nvPr>
        </p:nvSpPr>
        <p:spPr>
          <a:xfrm>
            <a:off x="269240" y="289512"/>
            <a:ext cx="11655078" cy="899665"/>
          </a:xfrm>
        </p:spPr>
        <p:txBody>
          <a:bodyPr/>
          <a:lstStyle>
            <a:lvl1pPr>
              <a:defRPr sz="4400"/>
            </a:lvl1pPr>
          </a:lstStyle>
          <a:p>
            <a:r>
              <a:rPr lang="en-US"/>
              <a:t>Click to edit Master title style</a:t>
            </a:r>
          </a:p>
        </p:txBody>
      </p:sp>
      <p:sp>
        <p:nvSpPr>
          <p:cNvPr id="6" name="Text Placeholder 3"/>
          <p:cNvSpPr>
            <a:spLocks noGrp="1"/>
          </p:cNvSpPr>
          <p:nvPr>
            <p:ph type="body" sz="quarter" idx="10" hasCustomPrompt="1"/>
          </p:nvPr>
        </p:nvSpPr>
        <p:spPr>
          <a:xfrm>
            <a:off x="269239" y="1015086"/>
            <a:ext cx="11653523" cy="489365"/>
          </a:xfrm>
        </p:spPr>
        <p:txBody>
          <a:bodyPr>
            <a:spAutoFit/>
          </a:bodyPr>
          <a:lstStyle>
            <a:lvl1pPr marL="0" indent="0">
              <a:buNone/>
              <a:defRPr sz="2200" b="0">
                <a:solidFill>
                  <a:schemeClr val="accent2"/>
                </a:solidFill>
                <a:latin typeface="+mn-lt"/>
              </a:defRPr>
            </a:lvl1pPr>
            <a:lvl2pPr marL="336145" indent="0">
              <a:buNone/>
              <a:defRPr/>
            </a:lvl2pPr>
            <a:lvl3pPr marL="560241" indent="0">
              <a:buNone/>
              <a:defRPr/>
            </a:lvl3pPr>
            <a:lvl4pPr marL="784338" indent="0">
              <a:buNone/>
              <a:defRPr/>
            </a:lvl4pPr>
            <a:lvl5pPr marL="1008434" indent="0">
              <a:buNone/>
              <a:defRPr/>
            </a:lvl5pPr>
          </a:lstStyle>
          <a:p>
            <a:pPr lvl="0"/>
            <a:r>
              <a:rPr lang="en-US"/>
              <a:t>Subhead</a:t>
            </a:r>
          </a:p>
        </p:txBody>
      </p:sp>
    </p:spTree>
    <p:extLst>
      <p:ext uri="{BB962C8B-B14F-4D97-AF65-F5344CB8AC3E}">
        <p14:creationId xmlns:p14="http://schemas.microsoft.com/office/powerpoint/2010/main" val="205181168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eatures with breadcrumb">
    <p:spTree>
      <p:nvGrpSpPr>
        <p:cNvPr id="1" name=""/>
        <p:cNvGrpSpPr/>
        <p:nvPr/>
      </p:nvGrpSpPr>
      <p:grpSpPr>
        <a:xfrm>
          <a:off x="0" y="0"/>
          <a:ext cx="0" cy="0"/>
          <a:chOff x="0" y="0"/>
          <a:chExt cx="0" cy="0"/>
        </a:xfrm>
      </p:grpSpPr>
      <p:sp>
        <p:nvSpPr>
          <p:cNvPr id="2" name="Title 1"/>
          <p:cNvSpPr>
            <a:spLocks noGrp="1"/>
          </p:cNvSpPr>
          <p:nvPr>
            <p:ph type="title"/>
          </p:nvPr>
        </p:nvSpPr>
        <p:spPr>
          <a:xfrm>
            <a:off x="269240" y="672852"/>
            <a:ext cx="11655078" cy="899665"/>
          </a:xfrm>
        </p:spPr>
        <p:txBody>
          <a:bodyPr/>
          <a:lstStyle/>
          <a:p>
            <a:r>
              <a:rPr lang="en-US"/>
              <a:t>Click to edit Master title style</a:t>
            </a:r>
          </a:p>
        </p:txBody>
      </p:sp>
      <p:sp>
        <p:nvSpPr>
          <p:cNvPr id="6" name="Text Placeholder 5"/>
          <p:cNvSpPr>
            <a:spLocks noGrp="1"/>
          </p:cNvSpPr>
          <p:nvPr>
            <p:ph type="body" sz="quarter" idx="10" hasCustomPrompt="1"/>
          </p:nvPr>
        </p:nvSpPr>
        <p:spPr>
          <a:xfrm>
            <a:off x="269239" y="289767"/>
            <a:ext cx="11653523" cy="410369"/>
          </a:xfrm>
        </p:spPr>
        <p:txBody>
          <a:bodyPr/>
          <a:lstStyle>
            <a:lvl1pPr marL="0" indent="0">
              <a:buNone/>
              <a:defRPr sz="1600" b="1">
                <a:solidFill>
                  <a:schemeClr val="accent4"/>
                </a:solidFill>
                <a:latin typeface="+mn-lt"/>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CHAPTER TITLE BREADCRUM</a:t>
            </a:r>
          </a:p>
        </p:txBody>
      </p:sp>
      <p:sp>
        <p:nvSpPr>
          <p:cNvPr id="5" name="Rectangle 4"/>
          <p:cNvSpPr/>
          <p:nvPr userDrawn="1"/>
        </p:nvSpPr>
        <p:spPr bwMode="auto">
          <a:xfrm>
            <a:off x="0" y="1828799"/>
            <a:ext cx="12192000" cy="5029201"/>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1901862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eatures with breadcrumb + subhead">
    <p:spTree>
      <p:nvGrpSpPr>
        <p:cNvPr id="1" name=""/>
        <p:cNvGrpSpPr/>
        <p:nvPr/>
      </p:nvGrpSpPr>
      <p:grpSpPr>
        <a:xfrm>
          <a:off x="0" y="0"/>
          <a:ext cx="0" cy="0"/>
          <a:chOff x="0" y="0"/>
          <a:chExt cx="0" cy="0"/>
        </a:xfrm>
      </p:grpSpPr>
      <p:sp>
        <p:nvSpPr>
          <p:cNvPr id="2" name="Title 1"/>
          <p:cNvSpPr>
            <a:spLocks noGrp="1"/>
          </p:cNvSpPr>
          <p:nvPr>
            <p:ph type="title"/>
          </p:nvPr>
        </p:nvSpPr>
        <p:spPr>
          <a:xfrm>
            <a:off x="269240" y="672852"/>
            <a:ext cx="11655078" cy="899665"/>
          </a:xfrm>
        </p:spPr>
        <p:txBody>
          <a:bodyPr/>
          <a:lstStyle/>
          <a:p>
            <a:r>
              <a:rPr lang="en-US"/>
              <a:t>Click to edit Master title style</a:t>
            </a:r>
          </a:p>
        </p:txBody>
      </p:sp>
      <p:sp>
        <p:nvSpPr>
          <p:cNvPr id="6" name="Text Placeholder 5"/>
          <p:cNvSpPr>
            <a:spLocks noGrp="1"/>
          </p:cNvSpPr>
          <p:nvPr>
            <p:ph type="body" sz="quarter" idx="10" hasCustomPrompt="1"/>
          </p:nvPr>
        </p:nvSpPr>
        <p:spPr>
          <a:xfrm>
            <a:off x="269239" y="289767"/>
            <a:ext cx="11653523" cy="410369"/>
          </a:xfrm>
        </p:spPr>
        <p:txBody>
          <a:bodyPr/>
          <a:lstStyle>
            <a:lvl1pPr marL="0" indent="0">
              <a:buNone/>
              <a:defRPr sz="1600" b="1">
                <a:solidFill>
                  <a:schemeClr val="accent4"/>
                </a:solidFill>
                <a:latin typeface="+mn-lt"/>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CHAPTER TITLE BREADCRUM</a:t>
            </a:r>
          </a:p>
        </p:txBody>
      </p:sp>
      <p:sp>
        <p:nvSpPr>
          <p:cNvPr id="5" name="Rectangle 4"/>
          <p:cNvSpPr/>
          <p:nvPr userDrawn="1"/>
        </p:nvSpPr>
        <p:spPr bwMode="auto">
          <a:xfrm>
            <a:off x="0" y="1828799"/>
            <a:ext cx="12192000" cy="5029201"/>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7" name="Text Placeholder 3"/>
          <p:cNvSpPr>
            <a:spLocks noGrp="1"/>
          </p:cNvSpPr>
          <p:nvPr>
            <p:ph type="body" sz="quarter" idx="11" hasCustomPrompt="1"/>
          </p:nvPr>
        </p:nvSpPr>
        <p:spPr>
          <a:xfrm>
            <a:off x="269239" y="1307186"/>
            <a:ext cx="11653523" cy="489365"/>
          </a:xfrm>
        </p:spPr>
        <p:txBody>
          <a:bodyPr>
            <a:spAutoFit/>
          </a:bodyPr>
          <a:lstStyle>
            <a:lvl1pPr marL="0" indent="0">
              <a:buNone/>
              <a:defRPr sz="2200" b="0">
                <a:solidFill>
                  <a:schemeClr val="accent2"/>
                </a:solidFill>
                <a:latin typeface="+mn-lt"/>
              </a:defRPr>
            </a:lvl1pPr>
            <a:lvl2pPr marL="336145" indent="0">
              <a:buNone/>
              <a:defRPr/>
            </a:lvl2pPr>
            <a:lvl3pPr marL="560241" indent="0">
              <a:buNone/>
              <a:defRPr/>
            </a:lvl3pPr>
            <a:lvl4pPr marL="784338" indent="0">
              <a:buNone/>
              <a:defRPr/>
            </a:lvl4pPr>
            <a:lvl5pPr marL="1008434" indent="0">
              <a:buNone/>
              <a:defRPr/>
            </a:lvl5pPr>
          </a:lstStyle>
          <a:p>
            <a:pPr lvl="0"/>
            <a:r>
              <a:rPr lang="en-US"/>
              <a:t>Subhead</a:t>
            </a:r>
          </a:p>
        </p:txBody>
      </p:sp>
    </p:spTree>
    <p:extLst>
      <p:ext uri="{BB962C8B-B14F-4D97-AF65-F5344CB8AC3E}">
        <p14:creationId xmlns:p14="http://schemas.microsoft.com/office/powerpoint/2010/main" val="31835340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69239" y="1187621"/>
            <a:ext cx="11151917" cy="2094277"/>
          </a:xfrm>
          <a:prstGeom prst="rect">
            <a:avLst/>
          </a:prstGeom>
        </p:spPr>
        <p:txBody>
          <a:bodyPr>
            <a:spAutoFit/>
          </a:bodyPr>
          <a:lstStyle>
            <a:lvl1pPr marL="0" indent="0">
              <a:spcBef>
                <a:spcPts val="2400"/>
              </a:spcBef>
              <a:buNone/>
              <a:defRPr sz="3921">
                <a:gradFill>
                  <a:gsLst>
                    <a:gs pos="100000">
                      <a:schemeClr val="tx2"/>
                    </a:gs>
                    <a:gs pos="0">
                      <a:schemeClr val="tx2"/>
                    </a:gs>
                  </a:gsLst>
                  <a:lin ang="5400000" scaled="0"/>
                </a:gradFill>
                <a:latin typeface="+mj-lt"/>
              </a:defRPr>
            </a:lvl1pPr>
            <a:lvl2pPr marL="0" indent="0">
              <a:buNone/>
              <a:defRPr sz="1961" spc="-50" baseline="0">
                <a:gradFill>
                  <a:gsLst>
                    <a:gs pos="100000">
                      <a:schemeClr val="tx1"/>
                    </a:gs>
                    <a:gs pos="6000">
                      <a:schemeClr val="tx1"/>
                    </a:gs>
                  </a:gsLst>
                  <a:lin ang="5400000" scaled="0"/>
                </a:gradFill>
              </a:defRPr>
            </a:lvl2pPr>
            <a:lvl3pPr marL="231776" indent="0">
              <a:buNone/>
              <a:defRPr sz="1961" spc="-50" baseline="0">
                <a:gradFill>
                  <a:gsLst>
                    <a:gs pos="100000">
                      <a:schemeClr val="tx1"/>
                    </a:gs>
                    <a:gs pos="6000">
                      <a:schemeClr val="tx1"/>
                    </a:gs>
                  </a:gsLst>
                  <a:lin ang="5400000" scaled="0"/>
                </a:gradFill>
              </a:defRPr>
            </a:lvl3pPr>
            <a:lvl4pPr marL="457202" indent="0">
              <a:buNone/>
              <a:defRPr sz="1765" spc="-50" baseline="0">
                <a:gradFill>
                  <a:gsLst>
                    <a:gs pos="100000">
                      <a:schemeClr val="tx1"/>
                    </a:gs>
                    <a:gs pos="6000">
                      <a:schemeClr val="tx1"/>
                    </a:gs>
                  </a:gsLst>
                  <a:lin ang="5400000" scaled="0"/>
                </a:gradFill>
              </a:defRPr>
            </a:lvl4pPr>
            <a:lvl5pPr marL="693741" indent="0">
              <a:buNone/>
              <a:defRPr sz="1765" spc="-50" baseline="0">
                <a:gradFill>
                  <a:gsLst>
                    <a:gs pos="100000">
                      <a:schemeClr val="tx1"/>
                    </a:gs>
                    <a:gs pos="6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269239" y="286381"/>
            <a:ext cx="11151917" cy="927940"/>
          </a:xfrm>
        </p:spPr>
        <p:txBody>
          <a:bodyPr>
            <a:spAutoFit/>
          </a:bodyPr>
          <a:lstStyle/>
          <a:p>
            <a:r>
              <a:rPr lang="en-US"/>
              <a:t>Click to edit master title style</a:t>
            </a:r>
          </a:p>
        </p:txBody>
      </p:sp>
    </p:spTree>
    <p:extLst>
      <p:ext uri="{BB962C8B-B14F-4D97-AF65-F5344CB8AC3E}">
        <p14:creationId xmlns:p14="http://schemas.microsoft.com/office/powerpoint/2010/main" val="239681398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eautres no breadcrumb">
    <p:spTree>
      <p:nvGrpSpPr>
        <p:cNvPr id="1" name=""/>
        <p:cNvGrpSpPr/>
        <p:nvPr/>
      </p:nvGrpSpPr>
      <p:grpSpPr>
        <a:xfrm>
          <a:off x="0" y="0"/>
          <a:ext cx="0" cy="0"/>
          <a:chOff x="0" y="0"/>
          <a:chExt cx="0" cy="0"/>
        </a:xfrm>
      </p:grpSpPr>
      <p:sp>
        <p:nvSpPr>
          <p:cNvPr id="5" name="Rectangle 4"/>
          <p:cNvSpPr/>
          <p:nvPr userDrawn="1"/>
        </p:nvSpPr>
        <p:spPr bwMode="auto">
          <a:xfrm>
            <a:off x="0" y="1828799"/>
            <a:ext cx="12192000" cy="5029201"/>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8" name="Title 5"/>
          <p:cNvSpPr>
            <a:spLocks noGrp="1"/>
          </p:cNvSpPr>
          <p:nvPr>
            <p:ph type="title"/>
          </p:nvPr>
        </p:nvSpPr>
        <p:spPr>
          <a:xfrm>
            <a:off x="269240" y="289512"/>
            <a:ext cx="11655078" cy="899665"/>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353935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features title and subhead">
    <p:spTree>
      <p:nvGrpSpPr>
        <p:cNvPr id="1" name=""/>
        <p:cNvGrpSpPr/>
        <p:nvPr/>
      </p:nvGrpSpPr>
      <p:grpSpPr>
        <a:xfrm>
          <a:off x="0" y="0"/>
          <a:ext cx="0" cy="0"/>
          <a:chOff x="0" y="0"/>
          <a:chExt cx="0" cy="0"/>
        </a:xfrm>
      </p:grpSpPr>
      <p:sp>
        <p:nvSpPr>
          <p:cNvPr id="5" name="Rectangle 4"/>
          <p:cNvSpPr/>
          <p:nvPr userDrawn="1"/>
        </p:nvSpPr>
        <p:spPr bwMode="auto">
          <a:xfrm>
            <a:off x="0" y="1828799"/>
            <a:ext cx="12192000" cy="5029201"/>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8" name="Title 5"/>
          <p:cNvSpPr>
            <a:spLocks noGrp="1"/>
          </p:cNvSpPr>
          <p:nvPr>
            <p:ph type="title"/>
          </p:nvPr>
        </p:nvSpPr>
        <p:spPr>
          <a:xfrm>
            <a:off x="269240" y="289512"/>
            <a:ext cx="11655078" cy="899665"/>
          </a:xfrm>
        </p:spPr>
        <p:txBody>
          <a:bodyPr/>
          <a:lstStyle>
            <a:lvl1pPr>
              <a:defRPr sz="4400"/>
            </a:lvl1pPr>
          </a:lstStyle>
          <a:p>
            <a:r>
              <a:rPr lang="en-US"/>
              <a:t>Click to edit Master title style</a:t>
            </a:r>
          </a:p>
        </p:txBody>
      </p:sp>
      <p:sp>
        <p:nvSpPr>
          <p:cNvPr id="6" name="Text Placeholder 3"/>
          <p:cNvSpPr>
            <a:spLocks noGrp="1"/>
          </p:cNvSpPr>
          <p:nvPr>
            <p:ph type="body" sz="quarter" idx="10" hasCustomPrompt="1"/>
          </p:nvPr>
        </p:nvSpPr>
        <p:spPr>
          <a:xfrm>
            <a:off x="269239" y="1015086"/>
            <a:ext cx="11653523" cy="489365"/>
          </a:xfrm>
        </p:spPr>
        <p:txBody>
          <a:bodyPr>
            <a:spAutoFit/>
          </a:bodyPr>
          <a:lstStyle>
            <a:lvl1pPr marL="0" indent="0">
              <a:buNone/>
              <a:defRPr sz="2200" b="0">
                <a:solidFill>
                  <a:schemeClr val="accent2"/>
                </a:solidFill>
                <a:latin typeface="+mn-lt"/>
              </a:defRPr>
            </a:lvl1pPr>
            <a:lvl2pPr marL="336145" indent="0">
              <a:buNone/>
              <a:defRPr/>
            </a:lvl2pPr>
            <a:lvl3pPr marL="560241" indent="0">
              <a:buNone/>
              <a:defRPr/>
            </a:lvl3pPr>
            <a:lvl4pPr marL="784338" indent="0">
              <a:buNone/>
              <a:defRPr/>
            </a:lvl4pPr>
            <a:lvl5pPr marL="1008434" indent="0">
              <a:buNone/>
              <a:defRPr/>
            </a:lvl5pPr>
          </a:lstStyle>
          <a:p>
            <a:pPr lvl="0"/>
            <a:r>
              <a:rPr lang="en-US"/>
              <a:t>Subhead</a:t>
            </a:r>
          </a:p>
        </p:txBody>
      </p:sp>
    </p:spTree>
    <p:extLst>
      <p:ext uri="{BB962C8B-B14F-4D97-AF65-F5344CB8AC3E}">
        <p14:creationId xmlns:p14="http://schemas.microsoft.com/office/powerpoint/2010/main" val="36780268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2891074"/>
            <a:ext cx="11653523" cy="1158793"/>
          </a:xfrm>
          <a:noFill/>
        </p:spPr>
        <p:txBody>
          <a:bodyPr tIns="91440" bIns="91440" anchor="t" anchorCtr="0">
            <a:spAutoFit/>
          </a:bodyPr>
          <a:lstStyle>
            <a:lvl1pPr>
              <a:defRPr sz="7058" spc="-98" baseline="0">
                <a:solidFill>
                  <a:schemeClr val="bg1"/>
                </a:solidFill>
              </a:defRPr>
            </a:lvl1pPr>
          </a:lstStyle>
          <a:p>
            <a:r>
              <a:rPr lang="en-US"/>
              <a:t>Section title</a:t>
            </a:r>
          </a:p>
        </p:txBody>
      </p:sp>
    </p:spTree>
    <p:extLst>
      <p:ext uri="{BB962C8B-B14F-4D97-AF65-F5344CB8AC3E}">
        <p14:creationId xmlns:p14="http://schemas.microsoft.com/office/powerpoint/2010/main" val="216997090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ection Title with header">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2891074"/>
            <a:ext cx="11653523" cy="1158793"/>
          </a:xfrm>
          <a:noFill/>
        </p:spPr>
        <p:txBody>
          <a:bodyPr tIns="91440" bIns="91440" anchor="t" anchorCtr="0">
            <a:spAutoFit/>
          </a:bodyPr>
          <a:lstStyle>
            <a:lvl1pPr>
              <a:defRPr sz="7058" spc="-98" baseline="0">
                <a:solidFill>
                  <a:schemeClr val="bg1"/>
                </a:solidFill>
              </a:defRPr>
            </a:lvl1pPr>
          </a:lstStyle>
          <a:p>
            <a:r>
              <a:rPr lang="en-US"/>
              <a:t>Section title</a:t>
            </a:r>
          </a:p>
        </p:txBody>
      </p:sp>
      <p:sp>
        <p:nvSpPr>
          <p:cNvPr id="6" name="Text Placeholder 3"/>
          <p:cNvSpPr>
            <a:spLocks noGrp="1"/>
          </p:cNvSpPr>
          <p:nvPr>
            <p:ph type="body" sz="quarter" idx="10" hasCustomPrompt="1"/>
          </p:nvPr>
        </p:nvSpPr>
        <p:spPr>
          <a:xfrm>
            <a:off x="269239" y="457200"/>
            <a:ext cx="11653523" cy="433965"/>
          </a:xfrm>
        </p:spPr>
        <p:txBody>
          <a:bodyPr>
            <a:spAutoFit/>
          </a:bodyPr>
          <a:lstStyle>
            <a:lvl1pPr marL="0" indent="0">
              <a:buNone/>
              <a:defRPr sz="1800" b="1" baseline="0">
                <a:solidFill>
                  <a:schemeClr val="bg1"/>
                </a:solidFill>
                <a:latin typeface="+mn-lt"/>
              </a:defRPr>
            </a:lvl1pPr>
            <a:lvl2pPr marL="336145" indent="0">
              <a:buNone/>
              <a:defRPr/>
            </a:lvl2pPr>
            <a:lvl3pPr marL="560241" indent="0">
              <a:buNone/>
              <a:defRPr/>
            </a:lvl3pPr>
            <a:lvl4pPr marL="784338" indent="0">
              <a:buNone/>
              <a:defRPr/>
            </a:lvl4pPr>
            <a:lvl5pPr marL="1008434" indent="0">
              <a:buNone/>
              <a:defRPr/>
            </a:lvl5pPr>
          </a:lstStyle>
          <a:p>
            <a:pPr lvl="0"/>
            <a:r>
              <a:rPr lang="en-US"/>
              <a:t>PAGE HEADER</a:t>
            </a:r>
          </a:p>
        </p:txBody>
      </p:sp>
    </p:spTree>
    <p:extLst>
      <p:ext uri="{BB962C8B-B14F-4D97-AF65-F5344CB8AC3E}">
        <p14:creationId xmlns:p14="http://schemas.microsoft.com/office/powerpoint/2010/main" val="49695525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7684" y="5960018"/>
            <a:ext cx="10758655" cy="606470"/>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2015 Microsoft Corporation. All rights reserved. Microsoft, Windows, Windows 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702"/>
            <a:ext cx="3223861" cy="690597"/>
          </a:xfrm>
          <a:prstGeom prst="rect">
            <a:avLst/>
          </a:prstGeom>
        </p:spPr>
      </p:pic>
    </p:spTree>
    <p:extLst>
      <p:ext uri="{BB962C8B-B14F-4D97-AF65-F5344CB8AC3E}">
        <p14:creationId xmlns:p14="http://schemas.microsoft.com/office/powerpoint/2010/main" val="25686320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480622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diagrams slide with breadcrumb and subhead">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a:xfrm>
            <a:off x="269240" y="672852"/>
            <a:ext cx="11655078" cy="899665"/>
          </a:xfrm>
        </p:spPr>
        <p:txBody>
          <a:bodyPr/>
          <a:lstStyle/>
          <a:p>
            <a:r>
              <a:rPr lang="en-US"/>
              <a:t>Click to edit Master title style</a:t>
            </a:r>
          </a:p>
        </p:txBody>
      </p:sp>
      <p:sp>
        <p:nvSpPr>
          <p:cNvPr id="6" name="Text Placeholder 5"/>
          <p:cNvSpPr>
            <a:spLocks noGrp="1"/>
          </p:cNvSpPr>
          <p:nvPr>
            <p:ph type="body" sz="quarter" idx="10" hasCustomPrompt="1"/>
          </p:nvPr>
        </p:nvSpPr>
        <p:spPr>
          <a:xfrm>
            <a:off x="269239" y="289767"/>
            <a:ext cx="11653523" cy="410369"/>
          </a:xfrm>
        </p:spPr>
        <p:txBody>
          <a:bodyPr/>
          <a:lstStyle>
            <a:lvl1pPr marL="0" indent="0">
              <a:buNone/>
              <a:defRPr sz="1600" b="1">
                <a:solidFill>
                  <a:schemeClr val="accent4"/>
                </a:solidFill>
                <a:latin typeface="+mn-lt"/>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CHAPTER TITLE BREADCRUM</a:t>
            </a:r>
          </a:p>
        </p:txBody>
      </p:sp>
      <p:sp>
        <p:nvSpPr>
          <p:cNvPr id="5" name="Text Placeholder 3"/>
          <p:cNvSpPr>
            <a:spLocks noGrp="1"/>
          </p:cNvSpPr>
          <p:nvPr>
            <p:ph type="body" sz="quarter" idx="11" hasCustomPrompt="1"/>
          </p:nvPr>
        </p:nvSpPr>
        <p:spPr>
          <a:xfrm>
            <a:off x="269239" y="1319886"/>
            <a:ext cx="11653523" cy="489365"/>
          </a:xfrm>
        </p:spPr>
        <p:txBody>
          <a:bodyPr>
            <a:spAutoFit/>
          </a:bodyPr>
          <a:lstStyle>
            <a:lvl1pPr marL="0" indent="0">
              <a:buNone/>
              <a:defRPr sz="2200" b="0">
                <a:solidFill>
                  <a:schemeClr val="accent2"/>
                </a:solidFill>
                <a:latin typeface="+mn-lt"/>
              </a:defRPr>
            </a:lvl1pPr>
            <a:lvl2pPr marL="336145" indent="0">
              <a:buNone/>
              <a:defRPr/>
            </a:lvl2pPr>
            <a:lvl3pPr marL="560241" indent="0">
              <a:buNone/>
              <a:defRPr/>
            </a:lvl3pPr>
            <a:lvl4pPr marL="784338" indent="0">
              <a:buNone/>
              <a:defRPr/>
            </a:lvl4pPr>
            <a:lvl5pPr marL="1008434" indent="0">
              <a:buNone/>
              <a:defRPr/>
            </a:lvl5pPr>
          </a:lstStyle>
          <a:p>
            <a:pPr lvl="0"/>
            <a:r>
              <a:rPr lang="en-US"/>
              <a:t>Subhead</a:t>
            </a:r>
          </a:p>
        </p:txBody>
      </p:sp>
    </p:spTree>
    <p:extLst>
      <p:ext uri="{BB962C8B-B14F-4D97-AF65-F5344CB8AC3E}">
        <p14:creationId xmlns:p14="http://schemas.microsoft.com/office/powerpoint/2010/main" val="194218615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gray Breadcrumb">
    <p:spTree>
      <p:nvGrpSpPr>
        <p:cNvPr id="1" name=""/>
        <p:cNvGrpSpPr/>
        <p:nvPr/>
      </p:nvGrpSpPr>
      <p:grpSpPr>
        <a:xfrm>
          <a:off x="0" y="0"/>
          <a:ext cx="0" cy="0"/>
          <a:chOff x="0" y="0"/>
          <a:chExt cx="0" cy="0"/>
        </a:xfrm>
      </p:grpSpPr>
      <p:sp>
        <p:nvSpPr>
          <p:cNvPr id="2" name="Title 1"/>
          <p:cNvSpPr>
            <a:spLocks noGrp="1"/>
          </p:cNvSpPr>
          <p:nvPr>
            <p:ph type="title"/>
          </p:nvPr>
        </p:nvSpPr>
        <p:spPr>
          <a:xfrm>
            <a:off x="269240" y="672852"/>
            <a:ext cx="11655078" cy="899665"/>
          </a:xfrm>
        </p:spPr>
        <p:txBody>
          <a:bodyPr/>
          <a:lstStyle/>
          <a:p>
            <a:r>
              <a:rPr lang="en-US"/>
              <a:t>Click to edit Master title style</a:t>
            </a:r>
          </a:p>
        </p:txBody>
      </p:sp>
      <p:sp>
        <p:nvSpPr>
          <p:cNvPr id="6" name="Text Placeholder 5"/>
          <p:cNvSpPr>
            <a:spLocks noGrp="1"/>
          </p:cNvSpPr>
          <p:nvPr>
            <p:ph type="body" sz="quarter" idx="10" hasCustomPrompt="1"/>
          </p:nvPr>
        </p:nvSpPr>
        <p:spPr>
          <a:xfrm>
            <a:off x="269239" y="289767"/>
            <a:ext cx="11653523" cy="410369"/>
          </a:xfrm>
        </p:spPr>
        <p:txBody>
          <a:bodyPr/>
          <a:lstStyle>
            <a:lvl1pPr marL="0" indent="0">
              <a:buNone/>
              <a:defRPr sz="1600" b="1">
                <a:solidFill>
                  <a:schemeClr val="accent4"/>
                </a:solidFill>
                <a:latin typeface="+mn-lt"/>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CHAPTER TITLE BREADCRUM</a:t>
            </a:r>
          </a:p>
        </p:txBody>
      </p:sp>
    </p:spTree>
    <p:extLst>
      <p:ext uri="{BB962C8B-B14F-4D97-AF65-F5344CB8AC3E}">
        <p14:creationId xmlns:p14="http://schemas.microsoft.com/office/powerpoint/2010/main" val="163454918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3"/>
          <p:cNvSpPr>
            <a:spLocks noGrp="1"/>
          </p:cNvSpPr>
          <p:nvPr>
            <p:ph type="body" sz="quarter" idx="10" hasCustomPrompt="1"/>
          </p:nvPr>
        </p:nvSpPr>
        <p:spPr>
          <a:xfrm>
            <a:off x="269239" y="1114098"/>
            <a:ext cx="11653523" cy="461665"/>
          </a:xfrm>
        </p:spPr>
        <p:txBody>
          <a:bodyPr>
            <a:spAutoFit/>
          </a:bodyPr>
          <a:lstStyle>
            <a:lvl1pPr marL="0" indent="0">
              <a:buNone/>
              <a:defRPr sz="2000" b="1">
                <a:solidFill>
                  <a:schemeClr val="accent2"/>
                </a:solidFill>
                <a:latin typeface="+mn-lt"/>
              </a:defRPr>
            </a:lvl1pPr>
            <a:lvl2pPr marL="336145" indent="0">
              <a:buNone/>
              <a:defRPr/>
            </a:lvl2pPr>
            <a:lvl3pPr marL="560241" indent="0">
              <a:buNone/>
              <a:defRPr/>
            </a:lvl3pPr>
            <a:lvl4pPr marL="784338" indent="0">
              <a:buNone/>
              <a:defRPr/>
            </a:lvl4pPr>
            <a:lvl5pPr marL="1008434" indent="0">
              <a:buNone/>
              <a:defRPr/>
            </a:lvl5pPr>
          </a:lstStyle>
          <a:p>
            <a:pPr lvl="0"/>
            <a:r>
              <a:rPr lang="en-US"/>
              <a:t>SUBHEAD</a:t>
            </a:r>
          </a:p>
        </p:txBody>
      </p:sp>
    </p:spTree>
    <p:extLst>
      <p:ext uri="{BB962C8B-B14F-4D97-AF65-F5344CB8AC3E}">
        <p14:creationId xmlns:p14="http://schemas.microsoft.com/office/powerpoint/2010/main" val="380137495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3416" y="-312"/>
            <a:ext cx="6857719" cy="6858623"/>
          </a:xfrm>
          <a:prstGeom prst="rect">
            <a:avLst/>
          </a:prstGeom>
        </p:spPr>
      </p:pic>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12" name="TextBox 11"/>
          <p:cNvSpPr txBox="1"/>
          <p:nvPr userDrawn="1"/>
        </p:nvSpPr>
        <p:spPr bwMode="black">
          <a:xfrm>
            <a:off x="459102" y="5946333"/>
            <a:ext cx="3041382" cy="669927"/>
          </a:xfrm>
          <a:prstGeom prst="rect">
            <a:avLst/>
          </a:prstGeom>
          <a:noFill/>
        </p:spPr>
        <p:txBody>
          <a:bodyPr wrap="square" lIns="0" tIns="143428" rIns="179285" bIns="143428" rtlCol="0">
            <a:spAutoFit/>
          </a:bodyPr>
          <a:lstStyle/>
          <a:p>
            <a:pPr>
              <a:lnSpc>
                <a:spcPct val="90000"/>
              </a:lnSpc>
              <a:spcAft>
                <a:spcPts val="588"/>
              </a:spcAft>
            </a:pPr>
            <a:r>
              <a:rPr lang="en-US" sz="2745">
                <a:gradFill>
                  <a:gsLst>
                    <a:gs pos="18584">
                      <a:srgbClr val="FFFFFF"/>
                    </a:gs>
                    <a:gs pos="43000">
                      <a:srgbClr val="FFFFFF"/>
                    </a:gs>
                  </a:gsLst>
                  <a:lin ang="5400000" scaled="1"/>
                </a:gradFill>
                <a:latin typeface="+mj-lt"/>
              </a:rPr>
              <a:t>6–9 February 2017</a:t>
            </a:r>
          </a:p>
        </p:txBody>
      </p:sp>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black">
          <a:xfrm>
            <a:off x="459102" y="1623935"/>
            <a:ext cx="2749042" cy="4046446"/>
          </a:xfrm>
          <a:prstGeom prst="rect">
            <a:avLst/>
          </a:prstGeom>
        </p:spPr>
      </p:pic>
    </p:spTree>
    <p:extLst>
      <p:ext uri="{BB962C8B-B14F-4D97-AF65-F5344CB8AC3E}">
        <p14:creationId xmlns:p14="http://schemas.microsoft.com/office/powerpoint/2010/main" val="3784926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69239" y="1187621"/>
            <a:ext cx="11151917" cy="2094277"/>
          </a:xfrm>
          <a:prstGeom prst="rect">
            <a:avLst/>
          </a:prstGeom>
        </p:spPr>
        <p:txBody>
          <a:bodyPr>
            <a:spAutoFit/>
          </a:bodyPr>
          <a:lstStyle>
            <a:lvl1pPr marL="0" indent="0">
              <a:spcBef>
                <a:spcPts val="2400"/>
              </a:spcBef>
              <a:buNone/>
              <a:defRPr sz="3921">
                <a:gradFill>
                  <a:gsLst>
                    <a:gs pos="100000">
                      <a:schemeClr val="tx1"/>
                    </a:gs>
                    <a:gs pos="0">
                      <a:schemeClr val="tx1"/>
                    </a:gs>
                  </a:gsLst>
                  <a:lin ang="5400000" scaled="0"/>
                </a:gradFill>
                <a:latin typeface="+mj-lt"/>
              </a:defRPr>
            </a:lvl1pPr>
            <a:lvl2pPr marL="0" indent="0">
              <a:buNone/>
              <a:defRPr sz="1961" spc="-50" baseline="0">
                <a:gradFill>
                  <a:gsLst>
                    <a:gs pos="100000">
                      <a:schemeClr val="tx1"/>
                    </a:gs>
                    <a:gs pos="0">
                      <a:schemeClr val="tx1"/>
                    </a:gs>
                  </a:gsLst>
                  <a:lin ang="5400000" scaled="0"/>
                </a:gradFill>
              </a:defRPr>
            </a:lvl2pPr>
            <a:lvl3pPr marL="231776" indent="0">
              <a:buNone/>
              <a:defRPr sz="1961" spc="-50" baseline="0">
                <a:gradFill>
                  <a:gsLst>
                    <a:gs pos="100000">
                      <a:schemeClr val="tx1"/>
                    </a:gs>
                    <a:gs pos="0">
                      <a:schemeClr val="tx1"/>
                    </a:gs>
                  </a:gsLst>
                  <a:lin ang="5400000" scaled="0"/>
                </a:gradFill>
              </a:defRPr>
            </a:lvl3pPr>
            <a:lvl4pPr marL="457202" indent="0">
              <a:buNone/>
              <a:defRPr sz="1765" spc="-50" baseline="0">
                <a:gradFill>
                  <a:gsLst>
                    <a:gs pos="100000">
                      <a:schemeClr val="tx1"/>
                    </a:gs>
                    <a:gs pos="0">
                      <a:schemeClr val="tx1"/>
                    </a:gs>
                  </a:gsLst>
                  <a:lin ang="5400000" scaled="0"/>
                </a:gradFill>
              </a:defRPr>
            </a:lvl4pPr>
            <a:lvl5pPr marL="693741" indent="0">
              <a:buNone/>
              <a:defRPr sz="1765" spc="-50" baseline="0">
                <a:gradFill>
                  <a:gsLst>
                    <a:gs pos="100000">
                      <a:schemeClr val="tx1"/>
                    </a:gs>
                    <a:gs pos="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311235297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3" r="43761"/>
          <a:stretch/>
        </p:blipFill>
        <p:spPr>
          <a:xfrm flipH="1">
            <a:off x="5334350" y="2"/>
            <a:ext cx="6855908" cy="6857996"/>
          </a:xfrm>
          <a:prstGeom prst="rect">
            <a:avLst/>
          </a:prstGeom>
        </p:spPr>
      </p:pic>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10" name="Picture 9"/>
            <p:cNvPicPr>
              <a:picLocks noChangeAspect="1"/>
            </p:cNvPicPr>
            <p:nvPr/>
          </p:nvPicPr>
          <p:blipFill>
            <a:blip r:embed="rId3"/>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2" name="Picture 1"/>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334349" y="0"/>
            <a:ext cx="6857651" cy="6858000"/>
          </a:xfrm>
          <a:prstGeom prst="rect">
            <a:avLst/>
          </a:prstGeom>
        </p:spPr>
      </p:pic>
    </p:spTree>
    <p:extLst>
      <p:ext uri="{BB962C8B-B14F-4D97-AF65-F5344CB8AC3E}">
        <p14:creationId xmlns:p14="http://schemas.microsoft.com/office/powerpoint/2010/main" val="300929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2899596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21199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486778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301062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549055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34154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7926494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58335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40241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1"/>
            <a:ext cx="11151917" cy="927940"/>
          </a:xfrm>
        </p:spPr>
        <p:txBody>
          <a:bodyPr/>
          <a:lstStyle/>
          <a:p>
            <a:r>
              <a:rPr lang="en-US"/>
              <a:t>Click to edit master title style</a:t>
            </a:r>
          </a:p>
        </p:txBody>
      </p:sp>
      <p:sp>
        <p:nvSpPr>
          <p:cNvPr id="4" name="Text Placeholder 3"/>
          <p:cNvSpPr>
            <a:spLocks noGrp="1"/>
          </p:cNvSpPr>
          <p:nvPr>
            <p:ph type="body" sz="quarter" idx="10" hasCustomPrompt="1"/>
          </p:nvPr>
        </p:nvSpPr>
        <p:spPr>
          <a:xfrm>
            <a:off x="269239" y="1187621"/>
            <a:ext cx="5369641" cy="2703851"/>
          </a:xfrm>
        </p:spPr>
        <p:txBody>
          <a:bodyPr wrap="square">
            <a:spAutoFit/>
          </a:bodyPr>
          <a:lstStyle>
            <a:lvl1pPr marL="292101" indent="-292101">
              <a:spcBef>
                <a:spcPts val="1200"/>
              </a:spcBef>
              <a:buClr>
                <a:schemeClr val="tx1"/>
              </a:buClr>
              <a:buFont typeface="Wingdings" pitchFamily="2" charset="2"/>
              <a:buChar char=""/>
              <a:defRPr/>
            </a:lvl1pPr>
            <a:lvl2pPr marL="520702" indent="-228601">
              <a:defRPr sz="2353" spc="-50" baseline="0"/>
            </a:lvl2pPr>
            <a:lvl3pPr marL="685803" indent="-165101">
              <a:tabLst/>
              <a:defRPr sz="1961" spc="-50" baseline="0"/>
            </a:lvl3pPr>
            <a:lvl4pPr marL="863603" indent="-177801">
              <a:defRPr sz="1765" spc="-50" baseline="0"/>
            </a:lvl4pPr>
            <a:lvl5pPr marL="1028704" indent="-165101">
              <a:tabLst/>
              <a:defRPr sz="1765"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1" hasCustomPrompt="1"/>
          </p:nvPr>
        </p:nvSpPr>
        <p:spPr>
          <a:xfrm>
            <a:off x="5638880" y="1187621"/>
            <a:ext cx="5387457" cy="2703851"/>
          </a:xfrm>
        </p:spPr>
        <p:txBody>
          <a:bodyPr wrap="square">
            <a:spAutoFit/>
          </a:bodyPr>
          <a:lstStyle>
            <a:lvl1pPr marL="339726" indent="-339726">
              <a:spcBef>
                <a:spcPts val="1200"/>
              </a:spcBef>
              <a:buFont typeface="Wingdings" pitchFamily="2" charset="2"/>
              <a:buChar char=""/>
              <a:defRPr lang="en-US" sz="3921" kern="1200" spc="-70" baseline="0" dirty="0" smtClean="0">
                <a:gradFill>
                  <a:gsLst>
                    <a:gs pos="1250">
                      <a:schemeClr val="tx1"/>
                    </a:gs>
                    <a:gs pos="100000">
                      <a:schemeClr val="tx1"/>
                    </a:gs>
                  </a:gsLst>
                  <a:lin ang="5400000" scaled="0"/>
                </a:gradFill>
                <a:latin typeface="+mj-lt"/>
                <a:ea typeface="+mn-ea"/>
                <a:cs typeface="+mn-cs"/>
              </a:defRPr>
            </a:lvl1pPr>
            <a:lvl2pPr marL="635003" indent="-342901">
              <a:defRPr lang="en-US" sz="2353" kern="1200" spc="-50" baseline="0" dirty="0" smtClean="0">
                <a:gradFill>
                  <a:gsLst>
                    <a:gs pos="1250">
                      <a:schemeClr val="tx1"/>
                    </a:gs>
                    <a:gs pos="100000">
                      <a:schemeClr val="tx1"/>
                    </a:gs>
                  </a:gsLst>
                  <a:lin ang="5400000" scaled="0"/>
                </a:gradFill>
                <a:latin typeface="+mn-lt"/>
                <a:ea typeface="+mn-ea"/>
                <a:cs typeface="+mn-cs"/>
              </a:defRPr>
            </a:lvl2pPr>
            <a:lvl3pPr marL="863603" indent="-342901">
              <a:defRPr lang="en-US" sz="1961" kern="1200" spc="-50" baseline="0" dirty="0" smtClean="0">
                <a:gradFill>
                  <a:gsLst>
                    <a:gs pos="1250">
                      <a:schemeClr val="tx1"/>
                    </a:gs>
                    <a:gs pos="100000">
                      <a:schemeClr val="tx1"/>
                    </a:gs>
                  </a:gsLst>
                  <a:lin ang="5400000" scaled="0"/>
                </a:gradFill>
                <a:latin typeface="+mn-lt"/>
                <a:ea typeface="+mn-ea"/>
                <a:cs typeface="+mn-cs"/>
              </a:defRPr>
            </a:lvl3pPr>
            <a:lvl4pPr marL="1028704" indent="-342901">
              <a:defRPr lang="en-US" sz="1765" kern="1200" spc="-50" baseline="0" dirty="0" smtClean="0">
                <a:gradFill>
                  <a:gsLst>
                    <a:gs pos="1250">
                      <a:schemeClr val="tx1"/>
                    </a:gs>
                    <a:gs pos="100000">
                      <a:schemeClr val="tx1"/>
                    </a:gs>
                  </a:gsLst>
                  <a:lin ang="5400000" scaled="0"/>
                </a:gradFill>
                <a:latin typeface="+mn-lt"/>
                <a:ea typeface="+mn-ea"/>
                <a:cs typeface="+mn-cs"/>
              </a:defRPr>
            </a:lvl4pPr>
            <a:lvl5pPr marL="1206505" indent="-342901">
              <a:defRPr lang="en-US" sz="1765" kern="1200" spc="-50" baseline="0" dirty="0">
                <a:gradFill>
                  <a:gsLst>
                    <a:gs pos="1250">
                      <a:schemeClr val="tx1"/>
                    </a:gs>
                    <a:gs pos="100000">
                      <a:schemeClr val="tx1"/>
                    </a:gs>
                  </a:gsLst>
                  <a:lin ang="5400000" scaled="0"/>
                </a:gradFill>
                <a:latin typeface="+mn-lt"/>
                <a:ea typeface="+mn-ea"/>
                <a:cs typeface="+mn-cs"/>
              </a:defRPr>
            </a:lvl5pPr>
          </a:lstStyle>
          <a:p>
            <a:pPr marL="292101" marR="0" lvl="0" indent="-292101" algn="l" defTabSz="91436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a:t>Click to edit master text styles</a:t>
            </a:r>
          </a:p>
          <a:p>
            <a:pPr marL="520702" marR="0" lvl="1" indent="-228601" algn="l" defTabSz="914367" rtl="0" eaLnBrk="1" fontAlgn="auto" latinLnBrk="0" hangingPunct="1">
              <a:lnSpc>
                <a:spcPct val="90000"/>
              </a:lnSpc>
              <a:spcBef>
                <a:spcPct val="20000"/>
              </a:spcBef>
              <a:spcAft>
                <a:spcPts val="0"/>
              </a:spcAft>
              <a:buClrTx/>
              <a:buSzPct val="90000"/>
              <a:buFont typeface="Wingdings" pitchFamily="2" charset="2"/>
              <a:buChar char=""/>
              <a:tabLst/>
            </a:pPr>
            <a:r>
              <a:rPr lang="en-US"/>
              <a:t>Second level</a:t>
            </a:r>
          </a:p>
          <a:p>
            <a:pPr marL="685803" marR="0" lvl="2" indent="-165101" algn="l" defTabSz="914367" rtl="0" eaLnBrk="1" fontAlgn="auto" latinLnBrk="0" hangingPunct="1">
              <a:lnSpc>
                <a:spcPct val="90000"/>
              </a:lnSpc>
              <a:spcBef>
                <a:spcPct val="20000"/>
              </a:spcBef>
              <a:spcAft>
                <a:spcPts val="0"/>
              </a:spcAft>
              <a:buClrTx/>
              <a:buSzPct val="90000"/>
              <a:buFont typeface="Wingdings" pitchFamily="2" charset="2"/>
              <a:buChar char=""/>
              <a:tabLst/>
            </a:pPr>
            <a:r>
              <a:rPr lang="en-US"/>
              <a:t>Third level</a:t>
            </a:r>
          </a:p>
          <a:p>
            <a:pPr marL="863603" marR="0" lvl="3" indent="-177801" algn="l" defTabSz="914367" rtl="0" eaLnBrk="1" fontAlgn="auto" latinLnBrk="0" hangingPunct="1">
              <a:lnSpc>
                <a:spcPct val="90000"/>
              </a:lnSpc>
              <a:spcBef>
                <a:spcPct val="20000"/>
              </a:spcBef>
              <a:spcAft>
                <a:spcPts val="0"/>
              </a:spcAft>
              <a:buClrTx/>
              <a:buSzPct val="90000"/>
              <a:buFont typeface="Wingdings" pitchFamily="2" charset="2"/>
              <a:buChar char=""/>
              <a:tabLst/>
            </a:pPr>
            <a:r>
              <a:rPr lang="en-US"/>
              <a:t>Fourth level</a:t>
            </a:r>
          </a:p>
          <a:p>
            <a:pPr marL="1028704" marR="0" lvl="4" indent="-165101" algn="l" defTabSz="914367" rtl="0" eaLnBrk="1" fontAlgn="auto" latinLnBrk="0" hangingPunct="1">
              <a:lnSpc>
                <a:spcPct val="90000"/>
              </a:lnSpc>
              <a:spcBef>
                <a:spcPct val="20000"/>
              </a:spcBef>
              <a:spcAft>
                <a:spcPts val="0"/>
              </a:spcAft>
              <a:buClrTx/>
              <a:buSzPct val="90000"/>
              <a:buFont typeface="Wingdings" pitchFamily="2" charset="2"/>
              <a:buChar char=""/>
              <a:tabLst/>
            </a:pPr>
            <a:r>
              <a:rPr lang="en-US"/>
              <a:t>Fifth level</a:t>
            </a:r>
          </a:p>
        </p:txBody>
      </p:sp>
    </p:spTree>
    <p:extLst>
      <p:ext uri="{BB962C8B-B14F-4D97-AF65-F5344CB8AC3E}">
        <p14:creationId xmlns:p14="http://schemas.microsoft.com/office/powerpoint/2010/main" val="355348609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2278847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9564325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762015995"/>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00952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77000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75006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760959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191688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1"/>
            <a:ext cx="11151917" cy="927940"/>
          </a:xfrm>
        </p:spPr>
        <p:txBody>
          <a:bodyPr/>
          <a:lstStyle/>
          <a:p>
            <a:r>
              <a:rPr lang="en-US"/>
              <a:t>Click to edit master title style</a:t>
            </a:r>
          </a:p>
        </p:txBody>
      </p:sp>
      <p:sp>
        <p:nvSpPr>
          <p:cNvPr id="6" name="Text Placeholder 5"/>
          <p:cNvSpPr>
            <a:spLocks noGrp="1"/>
          </p:cNvSpPr>
          <p:nvPr>
            <p:ph type="body" sz="quarter" idx="11" hasCustomPrompt="1"/>
          </p:nvPr>
        </p:nvSpPr>
        <p:spPr>
          <a:xfrm>
            <a:off x="269239" y="1187621"/>
            <a:ext cx="5378549" cy="2697815"/>
          </a:xfrm>
        </p:spPr>
        <p:txBody>
          <a:bodyPr>
            <a:spAutoFit/>
          </a:bodyPr>
          <a:lstStyle>
            <a:lvl1pPr marL="0" indent="0">
              <a:spcBef>
                <a:spcPts val="1200"/>
              </a:spcBef>
              <a:buNone/>
              <a:defRPr sz="3921">
                <a:gradFill>
                  <a:gsLst>
                    <a:gs pos="100000">
                      <a:schemeClr val="tx2"/>
                    </a:gs>
                    <a:gs pos="0">
                      <a:schemeClr val="tx2"/>
                    </a:gs>
                  </a:gsLst>
                  <a:lin ang="5400000" scaled="0"/>
                </a:gradFill>
                <a:latin typeface="+mj-lt"/>
              </a:defRPr>
            </a:lvl1pPr>
            <a:lvl2pPr marL="0" indent="0">
              <a:buNone/>
              <a:defRPr sz="1961" spc="-50" baseline="0"/>
            </a:lvl2pPr>
            <a:lvl3pPr marL="233364" indent="0">
              <a:buNone/>
              <a:defRPr sz="1961" spc="-50" baseline="0"/>
            </a:lvl3pPr>
            <a:lvl4pPr marL="457202" indent="0">
              <a:buNone/>
              <a:defRPr sz="1765" spc="-50" baseline="0"/>
            </a:lvl4pPr>
            <a:lvl5pPr marL="693741" indent="0">
              <a:buNone/>
              <a:defRPr sz="1765"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2" hasCustomPrompt="1"/>
          </p:nvPr>
        </p:nvSpPr>
        <p:spPr>
          <a:xfrm>
            <a:off x="5647788" y="1187621"/>
            <a:ext cx="5396366" cy="2642775"/>
          </a:xfrm>
        </p:spPr>
        <p:txBody>
          <a:bodyPr>
            <a:spAutoFit/>
          </a:bodyPr>
          <a:lstStyle>
            <a:lvl1pPr marL="0" indent="0">
              <a:spcBef>
                <a:spcPts val="1200"/>
              </a:spcBef>
              <a:buNone/>
              <a:defRPr lang="en-US" sz="392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50" baseline="0" dirty="0" smtClean="0">
                <a:gradFill>
                  <a:gsLst>
                    <a:gs pos="1250">
                      <a:schemeClr val="tx1"/>
                    </a:gs>
                    <a:gs pos="100000">
                      <a:schemeClr val="tx1"/>
                    </a:gs>
                  </a:gsLst>
                  <a:lin ang="5400000" scaled="0"/>
                </a:gradFill>
                <a:latin typeface="+mn-lt"/>
                <a:ea typeface="+mn-ea"/>
                <a:cs typeface="+mn-cs"/>
              </a:defRPr>
            </a:lvl2pPr>
            <a:lvl3pPr marL="233364"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50" baseline="0" dirty="0" smtClean="0">
                <a:gradFill>
                  <a:gsLst>
                    <a:gs pos="1250">
                      <a:schemeClr val="tx1"/>
                    </a:gs>
                    <a:gs pos="100000">
                      <a:schemeClr val="tx1"/>
                    </a:gs>
                  </a:gsLst>
                  <a:lin ang="5400000" scaled="0"/>
                </a:gradFill>
                <a:latin typeface="+mn-lt"/>
                <a:ea typeface="+mn-ea"/>
                <a:cs typeface="+mn-cs"/>
              </a:defRPr>
            </a:lvl3pPr>
            <a:lvl4pPr marL="460377"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765" kern="1200" spc="-50" baseline="0" dirty="0" smtClean="0">
                <a:gradFill>
                  <a:gsLst>
                    <a:gs pos="1250">
                      <a:schemeClr val="tx1"/>
                    </a:gs>
                    <a:gs pos="100000">
                      <a:schemeClr val="tx1"/>
                    </a:gs>
                  </a:gsLst>
                  <a:lin ang="5400000" scaled="0"/>
                </a:gradFill>
                <a:latin typeface="+mn-lt"/>
                <a:ea typeface="+mn-ea"/>
                <a:cs typeface="+mn-cs"/>
              </a:defRPr>
            </a:lvl4pPr>
            <a:lvl5pPr marL="6873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765"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18617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1"/>
            <a:ext cx="11151917" cy="927940"/>
          </a:xfrm>
        </p:spPr>
        <p:txBody>
          <a:bodyPr/>
          <a:lstStyle/>
          <a:p>
            <a:r>
              <a:rPr lang="en-US"/>
              <a:t>Click to edit master title style</a:t>
            </a:r>
          </a:p>
        </p:txBody>
      </p:sp>
      <p:sp>
        <p:nvSpPr>
          <p:cNvPr id="6" name="Text Placeholder 5"/>
          <p:cNvSpPr>
            <a:spLocks noGrp="1"/>
          </p:cNvSpPr>
          <p:nvPr>
            <p:ph type="body" sz="quarter" idx="11" hasCustomPrompt="1"/>
          </p:nvPr>
        </p:nvSpPr>
        <p:spPr>
          <a:xfrm>
            <a:off x="269239" y="1187621"/>
            <a:ext cx="5378549" cy="2637462"/>
          </a:xfrm>
        </p:spPr>
        <p:txBody>
          <a:bodyPr>
            <a:spAutoFit/>
          </a:bodyPr>
          <a:lstStyle>
            <a:lvl1pPr marL="0" indent="0">
              <a:spcBef>
                <a:spcPts val="1200"/>
              </a:spcBef>
              <a:buNone/>
              <a:defRPr sz="3921">
                <a:gradFill>
                  <a:gsLst>
                    <a:gs pos="1000">
                      <a:schemeClr val="tx1"/>
                    </a:gs>
                    <a:gs pos="98000">
                      <a:schemeClr val="tx1"/>
                    </a:gs>
                  </a:gsLst>
                  <a:lin ang="5400000" scaled="0"/>
                </a:gradFill>
                <a:latin typeface="+mj-lt"/>
              </a:defRPr>
            </a:lvl1pPr>
            <a:lvl2pPr marL="0" indent="0">
              <a:buNone/>
              <a:defRPr sz="1961" spc="-50" baseline="0">
                <a:gradFill>
                  <a:gsLst>
                    <a:gs pos="1000">
                      <a:schemeClr val="tx1"/>
                    </a:gs>
                    <a:gs pos="98000">
                      <a:schemeClr val="tx1"/>
                    </a:gs>
                  </a:gsLst>
                  <a:lin ang="5400000" scaled="0"/>
                </a:gradFill>
              </a:defRPr>
            </a:lvl2pPr>
            <a:lvl3pPr marL="233364" indent="0">
              <a:buNone/>
              <a:defRPr sz="1961" spc="-50" baseline="0">
                <a:gradFill>
                  <a:gsLst>
                    <a:gs pos="1000">
                      <a:schemeClr val="tx1"/>
                    </a:gs>
                    <a:gs pos="98000">
                      <a:schemeClr val="tx1"/>
                    </a:gs>
                  </a:gsLst>
                  <a:lin ang="5400000" scaled="0"/>
                </a:gradFill>
              </a:defRPr>
            </a:lvl3pPr>
            <a:lvl4pPr marL="457202" indent="0">
              <a:buNone/>
              <a:defRPr sz="1765" spc="-50" baseline="0">
                <a:gradFill>
                  <a:gsLst>
                    <a:gs pos="1000">
                      <a:schemeClr val="tx1"/>
                    </a:gs>
                    <a:gs pos="98000">
                      <a:schemeClr val="tx1"/>
                    </a:gs>
                  </a:gsLst>
                  <a:lin ang="5400000" scaled="0"/>
                </a:gradFill>
              </a:defRPr>
            </a:lvl4pPr>
            <a:lvl5pPr marL="693741" indent="0">
              <a:buNone/>
              <a:defRPr sz="1765" spc="-50" baseline="0">
                <a:gradFill>
                  <a:gsLst>
                    <a:gs pos="1000">
                      <a:schemeClr val="tx1"/>
                    </a:gs>
                    <a:gs pos="98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2" hasCustomPrompt="1"/>
          </p:nvPr>
        </p:nvSpPr>
        <p:spPr>
          <a:xfrm>
            <a:off x="5647788" y="1187621"/>
            <a:ext cx="5396366" cy="2637462"/>
          </a:xfrm>
        </p:spPr>
        <p:txBody>
          <a:bodyPr>
            <a:spAutoFit/>
          </a:bodyPr>
          <a:lstStyle>
            <a:lvl1pPr marL="0" indent="0">
              <a:spcBef>
                <a:spcPts val="1200"/>
              </a:spcBef>
              <a:buNone/>
              <a:defRPr lang="en-US" sz="3921"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50" baseline="0" dirty="0" smtClean="0">
                <a:gradFill>
                  <a:gsLst>
                    <a:gs pos="1000">
                      <a:schemeClr val="tx1"/>
                    </a:gs>
                    <a:gs pos="98000">
                      <a:schemeClr val="tx1"/>
                    </a:gs>
                  </a:gsLst>
                  <a:lin ang="5400000" scaled="0"/>
                </a:gradFill>
                <a:latin typeface="+mn-lt"/>
                <a:ea typeface="+mn-ea"/>
                <a:cs typeface="+mn-cs"/>
              </a:defRPr>
            </a:lvl2pPr>
            <a:lvl3pPr marL="233364"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50" baseline="0" dirty="0" smtClean="0">
                <a:gradFill>
                  <a:gsLst>
                    <a:gs pos="1000">
                      <a:schemeClr val="tx1"/>
                    </a:gs>
                    <a:gs pos="98000">
                      <a:schemeClr val="tx1"/>
                    </a:gs>
                  </a:gsLst>
                  <a:lin ang="5400000" scaled="0"/>
                </a:gradFill>
                <a:latin typeface="+mn-lt"/>
                <a:ea typeface="+mn-ea"/>
                <a:cs typeface="+mn-cs"/>
              </a:defRPr>
            </a:lvl3pPr>
            <a:lvl4pPr marL="460377"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765" kern="1200" spc="-50" baseline="0" dirty="0" smtClean="0">
                <a:gradFill>
                  <a:gsLst>
                    <a:gs pos="1000">
                      <a:schemeClr val="tx1"/>
                    </a:gs>
                    <a:gs pos="98000">
                      <a:schemeClr val="tx1"/>
                    </a:gs>
                  </a:gsLst>
                  <a:lin ang="5400000" scaled="0"/>
                </a:gradFill>
                <a:latin typeface="+mn-lt"/>
                <a:ea typeface="+mn-ea"/>
                <a:cs typeface="+mn-cs"/>
              </a:defRPr>
            </a:lvl4pPr>
            <a:lvl5pPr marL="6873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765"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62998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theme" Target="../theme/theme3.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image" Target="../media/image4.emf"/><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theme" Target="../theme/theme4.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86381"/>
            <a:ext cx="11151917" cy="927940"/>
          </a:xfrm>
          <a:prstGeom prst="rect">
            <a:avLst/>
          </a:prstGeom>
        </p:spPr>
        <p:txBody>
          <a:bodyPr vert="horz" wrap="square" lIns="146304" tIns="91440" rIns="146304" bIns="91440" rtlCol="0" anchor="t">
            <a:spAutoFit/>
          </a:bodyPr>
          <a:lstStyle/>
          <a:p>
            <a:r>
              <a:rPr lang="en-US"/>
              <a:t>Click to edit Master title style</a:t>
            </a:r>
          </a:p>
        </p:txBody>
      </p:sp>
      <p:sp>
        <p:nvSpPr>
          <p:cNvPr id="4" name="Text Placeholder 3"/>
          <p:cNvSpPr>
            <a:spLocks noGrp="1"/>
          </p:cNvSpPr>
          <p:nvPr>
            <p:ph type="body" idx="1"/>
          </p:nvPr>
        </p:nvSpPr>
        <p:spPr>
          <a:xfrm>
            <a:off x="266063" y="1187621"/>
            <a:ext cx="11155093" cy="2559002"/>
          </a:xfrm>
          <a:prstGeom prst="rect">
            <a:avLst/>
          </a:prstGeom>
        </p:spPr>
        <p:txBody>
          <a:bodyPr vert="horz" lIns="182880" tIns="146304" rIns="182880" bIns="146304"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2648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hf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6" marR="0" indent="-339726"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70" baseline="0">
          <a:gradFill>
            <a:gsLst>
              <a:gs pos="1250">
                <a:schemeClr val="tx1"/>
              </a:gs>
              <a:gs pos="100000">
                <a:schemeClr val="tx1"/>
              </a:gs>
            </a:gsLst>
            <a:lin ang="5400000" scaled="0"/>
          </a:gradFill>
          <a:latin typeface="+mj-lt"/>
          <a:ea typeface="+mn-ea"/>
          <a:cs typeface="+mn-cs"/>
        </a:defRPr>
      </a:lvl1pPr>
      <a:lvl2pPr marL="573090" marR="0" indent="-233364" algn="l" defTabSz="914367" rtl="0" eaLnBrk="1" fontAlgn="auto" latinLnBrk="0" hangingPunct="1">
        <a:lnSpc>
          <a:spcPct val="90000"/>
        </a:lnSpc>
        <a:spcBef>
          <a:spcPct val="20000"/>
        </a:spcBef>
        <a:spcAft>
          <a:spcPts val="0"/>
        </a:spcAft>
        <a:buClrTx/>
        <a:buSzPct val="90000"/>
        <a:buFont typeface="Wingdings"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798516" marR="0" indent="-225426" algn="l" defTabSz="914367" rtl="0" eaLnBrk="1" fontAlgn="auto" latinLnBrk="0" hangingPunct="1">
        <a:lnSpc>
          <a:spcPct val="90000"/>
        </a:lnSpc>
        <a:spcBef>
          <a:spcPct val="20000"/>
        </a:spcBef>
        <a:spcAft>
          <a:spcPts val="0"/>
        </a:spcAft>
        <a:buClrTx/>
        <a:buSzPct val="90000"/>
        <a:buFont typeface="Wingdings" pitchFamily="2" charset="2"/>
        <a:buChar char=""/>
        <a:tabLst>
          <a:tab pos="798516" algn="l"/>
        </a:tabLst>
        <a:defRPr sz="2745" kern="1200" spc="0" baseline="0">
          <a:gradFill>
            <a:gsLst>
              <a:gs pos="1250">
                <a:schemeClr val="tx1"/>
              </a:gs>
              <a:gs pos="100000">
                <a:schemeClr val="tx1"/>
              </a:gs>
            </a:gsLst>
            <a:lin ang="5400000" scaled="0"/>
          </a:gradFill>
          <a:latin typeface="+mn-lt"/>
          <a:ea typeface="+mn-ea"/>
          <a:cs typeface="+mn-cs"/>
        </a:defRPr>
      </a:lvl3pPr>
      <a:lvl4pPr marL="1030292" marR="0" indent="-231776" algn="l" defTabSz="914367" rtl="0" eaLnBrk="1" fontAlgn="auto" latinLnBrk="0" hangingPunct="1">
        <a:lnSpc>
          <a:spcPct val="90000"/>
        </a:lnSpc>
        <a:spcBef>
          <a:spcPct val="20000"/>
        </a:spcBef>
        <a:spcAft>
          <a:spcPts val="0"/>
        </a:spcAft>
        <a:buClrTx/>
        <a:buSzPct val="90000"/>
        <a:buFont typeface="Wingdings"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255718" marR="0" indent="-225426" algn="l" defTabSz="914367" rtl="0" eaLnBrk="1" fontAlgn="auto" latinLnBrk="0" hangingPunct="1">
        <a:lnSpc>
          <a:spcPct val="90000"/>
        </a:lnSpc>
        <a:spcBef>
          <a:spcPct val="20000"/>
        </a:spcBef>
        <a:spcAft>
          <a:spcPts val="0"/>
        </a:spcAft>
        <a:buClrTx/>
        <a:buSzPct val="90000"/>
        <a:buFont typeface="Wingdings" pitchFamily="2" charset="2"/>
        <a:buChar char=""/>
        <a:tabLst>
          <a:tab pos="1255718" algn="l"/>
        </a:tabLst>
        <a:defRPr sz="2353"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859076"/>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078"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39" y="1189177"/>
            <a:ext cx="11653523" cy="544765"/>
          </a:xfrm>
          <a:prstGeom prst="rect">
            <a:avLst/>
          </a:prstGeom>
        </p:spPr>
        <p:txBody>
          <a:bodyPr vert="horz" wrap="square" lIns="146304" tIns="91440" rIns="146304" bIns="91440" rtlCol="0">
            <a:spAutoFit/>
          </a:bodyPr>
          <a:lstStyle/>
          <a:p>
            <a:pPr lvl="0"/>
            <a:r>
              <a:rPr lang="en-US"/>
              <a:t>Click to edit Master text styles</a:t>
            </a:r>
          </a:p>
        </p:txBody>
      </p:sp>
    </p:spTree>
    <p:extLst>
      <p:ext uri="{BB962C8B-B14F-4D97-AF65-F5344CB8AC3E}">
        <p14:creationId xmlns:p14="http://schemas.microsoft.com/office/powerpoint/2010/main" val="400855797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Lst>
  <p:transition>
    <p:fade/>
  </p:transition>
  <p:txStyles>
    <p:titleStyle>
      <a:lvl1pPr algn="l" defTabSz="913505" rtl="0" fontAlgn="base">
        <a:lnSpc>
          <a:spcPct val="90000"/>
        </a:lnSpc>
        <a:spcBef>
          <a:spcPct val="0"/>
        </a:spcBef>
        <a:spcAft>
          <a:spcPct val="0"/>
        </a:spcAft>
        <a:defRPr lang="en-US" sz="4400" kern="1200" spc="-100" dirty="0">
          <a:ln w="3175">
            <a:noFill/>
          </a:ln>
          <a:gradFill>
            <a:gsLst>
              <a:gs pos="1250">
                <a:schemeClr val="tx1"/>
              </a:gs>
              <a:gs pos="100000">
                <a:schemeClr val="tx1"/>
              </a:gs>
            </a:gsLst>
            <a:lin ang="5400000" scaled="0"/>
          </a:gra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2pPr>
      <a:lvl3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3pPr>
      <a:lvl4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4pPr>
      <a:lvl5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5pPr>
      <a:lvl6pPr marL="448193" algn="l" defTabSz="913505" rtl="0" fontAlgn="base">
        <a:lnSpc>
          <a:spcPct val="90000"/>
        </a:lnSpc>
        <a:spcBef>
          <a:spcPct val="0"/>
        </a:spcBef>
        <a:spcAft>
          <a:spcPct val="0"/>
        </a:spcAft>
        <a:defRPr sz="5294">
          <a:solidFill>
            <a:schemeClr val="tx1"/>
          </a:solidFill>
          <a:latin typeface="Segoe UI Light" charset="0"/>
          <a:ea typeface="ＭＳ Ｐゴシック" charset="0"/>
        </a:defRPr>
      </a:lvl6pPr>
      <a:lvl7pPr marL="896386" algn="l" defTabSz="913505" rtl="0" fontAlgn="base">
        <a:lnSpc>
          <a:spcPct val="90000"/>
        </a:lnSpc>
        <a:spcBef>
          <a:spcPct val="0"/>
        </a:spcBef>
        <a:spcAft>
          <a:spcPct val="0"/>
        </a:spcAft>
        <a:defRPr sz="5294">
          <a:solidFill>
            <a:schemeClr val="tx1"/>
          </a:solidFill>
          <a:latin typeface="Segoe UI Light" charset="0"/>
          <a:ea typeface="ＭＳ Ｐゴシック" charset="0"/>
        </a:defRPr>
      </a:lvl7pPr>
      <a:lvl8pPr marL="1344579" algn="l" defTabSz="913505" rtl="0" fontAlgn="base">
        <a:lnSpc>
          <a:spcPct val="90000"/>
        </a:lnSpc>
        <a:spcBef>
          <a:spcPct val="0"/>
        </a:spcBef>
        <a:spcAft>
          <a:spcPct val="0"/>
        </a:spcAft>
        <a:defRPr sz="5294">
          <a:solidFill>
            <a:schemeClr val="tx1"/>
          </a:solidFill>
          <a:latin typeface="Segoe UI Light" charset="0"/>
          <a:ea typeface="ＭＳ Ｐゴシック" charset="0"/>
        </a:defRPr>
      </a:lvl8pPr>
      <a:lvl9pPr marL="1792773" algn="l" defTabSz="913505" rtl="0" fontAlgn="base">
        <a:lnSpc>
          <a:spcPct val="90000"/>
        </a:lnSpc>
        <a:spcBef>
          <a:spcPct val="0"/>
        </a:spcBef>
        <a:spcAft>
          <a:spcPct val="0"/>
        </a:spcAft>
        <a:defRPr sz="5294">
          <a:solidFill>
            <a:schemeClr val="tx1"/>
          </a:solidFill>
          <a:latin typeface="Segoe UI Light" charset="0"/>
          <a:ea typeface="ＭＳ Ｐゴシック" charset="0"/>
        </a:defRPr>
      </a:lvl9pPr>
    </p:titleStyle>
    <p:bodyStyle>
      <a:lvl1pPr marL="336145" indent="-336145" algn="l" defTabSz="913505" rtl="0" fontAlgn="base">
        <a:lnSpc>
          <a:spcPct val="90000"/>
        </a:lnSpc>
        <a:spcBef>
          <a:spcPct val="20000"/>
        </a:spcBef>
        <a:spcAft>
          <a:spcPct val="0"/>
        </a:spcAft>
        <a:buSzPct val="90000"/>
        <a:buFont typeface="Arial" charset="0"/>
        <a:buChar char="•"/>
        <a:defRPr sz="2600" kern="1200">
          <a:gradFill>
            <a:gsLst>
              <a:gs pos="1250">
                <a:schemeClr val="tx1"/>
              </a:gs>
              <a:gs pos="100000">
                <a:schemeClr val="tx1"/>
              </a:gs>
            </a:gsLst>
            <a:lin ang="5400000" scaled="0"/>
          </a:gra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gradFill>
            <a:gsLst>
              <a:gs pos="1250">
                <a:schemeClr val="tx1"/>
              </a:gs>
              <a:gs pos="100000">
                <a:schemeClr val="tx1"/>
              </a:gs>
            </a:gsLst>
            <a:lin ang="5400000" scaled="0"/>
          </a:gra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gradFill>
            <a:gsLst>
              <a:gs pos="1250">
                <a:schemeClr val="tx1"/>
              </a:gs>
              <a:gs pos="100000">
                <a:schemeClr val="tx1"/>
              </a:gs>
            </a:gsLst>
            <a:lin ang="5400000" scaled="0"/>
          </a:gra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gradFill>
            <a:gsLst>
              <a:gs pos="1250">
                <a:schemeClr val="tx1"/>
              </a:gs>
              <a:gs pos="100000">
                <a:schemeClr val="tx1"/>
              </a:gs>
            </a:gsLst>
            <a:lin ang="5400000" scaled="0"/>
          </a:gra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66707002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2895600"/>
            <a:ext cx="5181600" cy="1799462"/>
          </a:xfrm>
        </p:spPr>
        <p:txBody>
          <a:bodyPr/>
          <a:lstStyle/>
          <a:p>
            <a:r>
              <a:rPr lang="en-US" sz="3200"/>
              <a:t>Azure Active Directory</a:t>
            </a:r>
            <a:br>
              <a:rPr lang="en-US" sz="3200"/>
            </a:br>
            <a:r>
              <a:rPr lang="en-US" sz="3200"/>
              <a:t>licensing guidance per feature</a:t>
            </a:r>
            <a:br>
              <a:rPr lang="en-US" sz="3200"/>
            </a:br>
            <a:br>
              <a:rPr lang="en-US" sz="3200"/>
            </a:br>
            <a:br>
              <a:rPr lang="en-US" sz="3200"/>
            </a:br>
            <a:br>
              <a:rPr lang="en-US" sz="3200"/>
            </a:br>
            <a:r>
              <a:rPr lang="en-US" sz="1600"/>
              <a:t>Microsoft Confidential – For internal use only </a:t>
            </a:r>
            <a:br>
              <a:rPr lang="en-US" sz="1600"/>
            </a:br>
            <a:r>
              <a:rPr lang="en-US" sz="1600"/>
              <a:t>Don’t share this deck or leave it to customers. </a:t>
            </a:r>
            <a:endParaRPr lang="en-US" sz="3200"/>
          </a:p>
        </p:txBody>
      </p:sp>
    </p:spTree>
    <p:extLst>
      <p:ext uri="{BB962C8B-B14F-4D97-AF65-F5344CB8AC3E}">
        <p14:creationId xmlns:p14="http://schemas.microsoft.com/office/powerpoint/2010/main" val="240457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a:xfrm>
            <a:off x="304800" y="1524000"/>
            <a:ext cx="11653523" cy="5890843"/>
          </a:xfrm>
        </p:spPr>
        <p:txBody>
          <a:bodyPr/>
          <a:lstStyle/>
          <a:p>
            <a:r>
              <a:rPr lang="en-US" sz="4800" b="1" dirty="0"/>
              <a:t>General rule: </a:t>
            </a:r>
            <a:br>
              <a:rPr sz="4800" b="1" dirty="0">
                <a:solidFill>
                  <a:srgbClr val="FFFFFF"/>
                </a:solidFill>
                <a:ea typeface="+mj-lt"/>
                <a:cs typeface="+mj-lt"/>
              </a:rPr>
            </a:br>
            <a:r>
              <a:rPr lang="en-US" sz="4800" i="1" dirty="0">
                <a:solidFill>
                  <a:srgbClr val="FFFFFF"/>
                </a:solidFill>
                <a:cs typeface="Segoe UI Light"/>
              </a:rPr>
              <a:t>Each user must be licensed for a service to use or benefit from it. To be in compliance, customers must license any user that they intend to benefit from the service</a:t>
            </a:r>
            <a:r>
              <a:rPr lang="en-US" sz="4800" i="1" dirty="0">
                <a:solidFill>
                  <a:srgbClr val="FFFFFF"/>
                </a:solidFill>
                <a:ea typeface="+mj-lt"/>
                <a:cs typeface="+mj-lt"/>
              </a:rPr>
              <a:t>.</a:t>
            </a:r>
            <a:br>
              <a:rPr sz="4800" i="1" dirty="0">
                <a:solidFill>
                  <a:srgbClr val="FFFFFF"/>
                </a:solidFill>
                <a:ea typeface="+mj-lt"/>
                <a:cs typeface="+mj-lt"/>
              </a:rPr>
            </a:br>
            <a:br>
              <a:rPr sz="4800" i="1" dirty="0">
                <a:solidFill>
                  <a:srgbClr val="FFFFFF"/>
                </a:solidFill>
                <a:ea typeface="+mj-lt"/>
                <a:cs typeface="+mj-lt"/>
              </a:rPr>
            </a:br>
            <a:br>
              <a:rPr sz="4800" i="1" dirty="0">
                <a:solidFill>
                  <a:srgbClr val="FFFFFF"/>
                </a:solidFill>
                <a:ea typeface="+mj-lt"/>
                <a:cs typeface="+mj-lt"/>
              </a:rPr>
            </a:br>
            <a:r>
              <a:rPr lang="en-US" sz="2800" dirty="0"/>
              <a:t>Microsoft Confidential – For internal use only</a:t>
            </a:r>
            <a:br>
              <a:rPr sz="2800" dirty="0">
                <a:solidFill>
                  <a:srgbClr val="FFFFFF"/>
                </a:solidFill>
                <a:ea typeface="+mj-lt"/>
                <a:cs typeface="+mj-lt"/>
              </a:rPr>
            </a:br>
            <a:endParaRPr lang="en-US" sz="4800">
              <a:solidFill>
                <a:schemeClr val="tx1"/>
              </a:solidFill>
            </a:endParaRPr>
          </a:p>
        </p:txBody>
      </p:sp>
    </p:spTree>
    <p:extLst>
      <p:ext uri="{BB962C8B-B14F-4D97-AF65-F5344CB8AC3E}">
        <p14:creationId xmlns:p14="http://schemas.microsoft.com/office/powerpoint/2010/main" val="40131733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 name="Table 86"/>
          <p:cNvGraphicFramePr>
            <a:graphicFrameLocks noGrp="1"/>
          </p:cNvGraphicFramePr>
          <p:nvPr>
            <p:extLst>
              <p:ext uri="{D42A27DB-BD31-4B8C-83A1-F6EECF244321}">
                <p14:modId xmlns:p14="http://schemas.microsoft.com/office/powerpoint/2010/main" val="3001654947"/>
              </p:ext>
            </p:extLst>
          </p:nvPr>
        </p:nvGraphicFramePr>
        <p:xfrm>
          <a:off x="10803" y="1"/>
          <a:ext cx="12181197" cy="5919857"/>
        </p:xfrm>
        <a:graphic>
          <a:graphicData uri="http://schemas.openxmlformats.org/drawingml/2006/table">
            <a:tbl>
              <a:tblPr firstRow="1" bandRow="1">
                <a:tableStyleId>{5C22544A-7EE6-4342-B048-85BDC9FD1C3A}</a:tableStyleId>
              </a:tblPr>
              <a:tblGrid>
                <a:gridCol w="745686">
                  <a:extLst>
                    <a:ext uri="{9D8B030D-6E8A-4147-A177-3AD203B41FA5}">
                      <a16:colId xmlns:a16="http://schemas.microsoft.com/office/drawing/2014/main" val="20000"/>
                    </a:ext>
                  </a:extLst>
                </a:gridCol>
                <a:gridCol w="5107691">
                  <a:extLst>
                    <a:ext uri="{9D8B030D-6E8A-4147-A177-3AD203B41FA5}">
                      <a16:colId xmlns:a16="http://schemas.microsoft.com/office/drawing/2014/main" val="20001"/>
                    </a:ext>
                  </a:extLst>
                </a:gridCol>
                <a:gridCol w="1441219">
                  <a:extLst>
                    <a:ext uri="{9D8B030D-6E8A-4147-A177-3AD203B41FA5}">
                      <a16:colId xmlns:a16="http://schemas.microsoft.com/office/drawing/2014/main" val="20002"/>
                    </a:ext>
                  </a:extLst>
                </a:gridCol>
                <a:gridCol w="1531297">
                  <a:extLst>
                    <a:ext uri="{9D8B030D-6E8A-4147-A177-3AD203B41FA5}">
                      <a16:colId xmlns:a16="http://schemas.microsoft.com/office/drawing/2014/main" val="20003"/>
                    </a:ext>
                  </a:extLst>
                </a:gridCol>
                <a:gridCol w="1459235">
                  <a:extLst>
                    <a:ext uri="{9D8B030D-6E8A-4147-A177-3AD203B41FA5}">
                      <a16:colId xmlns:a16="http://schemas.microsoft.com/office/drawing/2014/main" val="20004"/>
                    </a:ext>
                  </a:extLst>
                </a:gridCol>
                <a:gridCol w="1896069">
                  <a:extLst>
                    <a:ext uri="{9D8B030D-6E8A-4147-A177-3AD203B41FA5}">
                      <a16:colId xmlns:a16="http://schemas.microsoft.com/office/drawing/2014/main" val="20005"/>
                    </a:ext>
                  </a:extLst>
                </a:gridCol>
              </a:tblGrid>
              <a:tr h="305005">
                <a:tc>
                  <a:txBody>
                    <a:bodyPr/>
                    <a:lstStyle/>
                    <a:p>
                      <a:endParaRPr lang="en-US" sz="900" b="0">
                        <a:gradFill>
                          <a:gsLst>
                            <a:gs pos="0">
                              <a:schemeClr val="bg1"/>
                            </a:gs>
                            <a:gs pos="100000">
                              <a:schemeClr val="bg1"/>
                            </a:gs>
                          </a:gsLst>
                          <a:lin ang="5400000" scaled="1"/>
                        </a:gradFill>
                      </a:endParaRPr>
                    </a:p>
                  </a:txBody>
                  <a:tcPr marL="91388" marR="91388" marT="17924" marB="1792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900" b="0">
                        <a:gradFill>
                          <a:gsLst>
                            <a:gs pos="0">
                              <a:schemeClr val="bg1"/>
                            </a:gs>
                            <a:gs pos="100000">
                              <a:schemeClr val="bg1"/>
                            </a:gs>
                          </a:gsLst>
                          <a:lin ang="5400000" scaled="1"/>
                        </a:gradFill>
                      </a:endParaRPr>
                    </a:p>
                  </a:txBody>
                  <a:tcPr marL="91388" marR="91388" marT="17924" marB="17924"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900" b="1" dirty="0">
                          <a:gradFill>
                            <a:gsLst>
                              <a:gs pos="0">
                                <a:schemeClr val="bg1"/>
                              </a:gs>
                              <a:gs pos="100000">
                                <a:schemeClr val="bg1"/>
                              </a:gs>
                            </a:gsLst>
                            <a:lin ang="5400000" scaled="1"/>
                          </a:gradFill>
                        </a:rPr>
                        <a:t>Azure Active Directory Free</a:t>
                      </a:r>
                    </a:p>
                  </a:txBody>
                  <a:tcPr marL="91388" marR="91388" marT="17924" marB="1792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solidFill>
                  </a:tcPr>
                </a:tc>
                <a:tc>
                  <a:txBody>
                    <a:bodyPr/>
                    <a:lstStyle/>
                    <a:p>
                      <a:pPr algn="ctr"/>
                      <a:r>
                        <a:rPr lang="en-US" sz="900" b="1">
                          <a:gradFill>
                            <a:gsLst>
                              <a:gs pos="0">
                                <a:schemeClr val="bg1"/>
                              </a:gs>
                              <a:gs pos="100000">
                                <a:schemeClr val="bg1"/>
                              </a:gs>
                            </a:gsLst>
                            <a:lin ang="5400000" scaled="1"/>
                          </a:gradFill>
                        </a:rPr>
                        <a:t>Azure Active Directory Basic</a:t>
                      </a:r>
                    </a:p>
                  </a:txBody>
                  <a:tcPr marL="91388" marR="91388" marT="17924" marB="1792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solidFill>
                  </a:tcPr>
                </a:tc>
                <a:tc>
                  <a:txBody>
                    <a:bodyPr/>
                    <a:lstStyle/>
                    <a:p>
                      <a:pPr algn="ctr"/>
                      <a:r>
                        <a:rPr lang="en-US" sz="900" b="1">
                          <a:gradFill>
                            <a:gsLst>
                              <a:gs pos="0">
                                <a:schemeClr val="bg1"/>
                              </a:gs>
                              <a:gs pos="100000">
                                <a:schemeClr val="bg1"/>
                              </a:gs>
                            </a:gsLst>
                            <a:lin ang="5400000" scaled="1"/>
                          </a:gradFill>
                        </a:rPr>
                        <a:t>Azure</a:t>
                      </a:r>
                      <a:r>
                        <a:rPr lang="en-US" sz="900" b="1" baseline="0">
                          <a:gradFill>
                            <a:gsLst>
                              <a:gs pos="0">
                                <a:schemeClr val="bg1"/>
                              </a:gs>
                              <a:gs pos="100000">
                                <a:schemeClr val="bg1"/>
                              </a:gs>
                            </a:gsLst>
                            <a:lin ang="5400000" scaled="1"/>
                          </a:gradFill>
                        </a:rPr>
                        <a:t> Active Directory </a:t>
                      </a:r>
                      <a:r>
                        <a:rPr lang="en-US" sz="900" b="1">
                          <a:gradFill>
                            <a:gsLst>
                              <a:gs pos="0">
                                <a:schemeClr val="bg1"/>
                              </a:gs>
                              <a:gs pos="100000">
                                <a:schemeClr val="bg1"/>
                              </a:gs>
                            </a:gsLst>
                            <a:lin ang="5400000" scaled="1"/>
                          </a:gradFill>
                        </a:rPr>
                        <a:t>Premium</a:t>
                      </a:r>
                    </a:p>
                  </a:txBody>
                  <a:tcPr marL="91388" marR="91388" marT="17924" marB="1792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solidFill>
                  </a:tcPr>
                </a:tc>
                <a:tc>
                  <a:txBody>
                    <a:bodyPr/>
                    <a:lstStyle/>
                    <a:p>
                      <a:pPr algn="ctr"/>
                      <a:r>
                        <a:rPr lang="en-US" sz="900" b="1">
                          <a:gradFill>
                            <a:gsLst>
                              <a:gs pos="0">
                                <a:schemeClr val="bg1"/>
                              </a:gs>
                              <a:gs pos="100000">
                                <a:schemeClr val="bg1"/>
                              </a:gs>
                            </a:gsLst>
                            <a:lin ang="5400000" scaled="1"/>
                          </a:gradFill>
                        </a:rPr>
                        <a:t>Office 365 apps only</a:t>
                      </a:r>
                    </a:p>
                  </a:txBody>
                  <a:tcPr marL="91388" marR="91388" marT="17924" marB="1792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427907">
                <a:tc rowSpan="5">
                  <a:txBody>
                    <a:bodyPr/>
                    <a:lstStyle/>
                    <a:p>
                      <a:r>
                        <a:rPr lang="en-US" sz="900" b="0">
                          <a:gradFill>
                            <a:gsLst>
                              <a:gs pos="0">
                                <a:schemeClr val="tx1"/>
                              </a:gs>
                              <a:gs pos="100000">
                                <a:schemeClr val="tx1"/>
                              </a:gs>
                            </a:gsLst>
                            <a:lin ang="5400000" scaled="1"/>
                          </a:gradFill>
                        </a:rPr>
                        <a:t>Common features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900" b="0">
                          <a:solidFill>
                            <a:schemeClr val="tx1"/>
                          </a:solidFill>
                        </a:rPr>
                        <a:t>Directory as</a:t>
                      </a:r>
                      <a:r>
                        <a:rPr lang="en-US" sz="900" b="0" baseline="0">
                          <a:solidFill>
                            <a:schemeClr val="tx1"/>
                          </a:solidFill>
                        </a:rPr>
                        <a:t> a s</a:t>
                      </a:r>
                      <a:r>
                        <a:rPr lang="en-US" sz="900" b="0">
                          <a:solidFill>
                            <a:schemeClr val="tx1"/>
                          </a:solidFill>
                        </a:rPr>
                        <a:t>ervice</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900" b="0">
                          <a:solidFill>
                            <a:schemeClr val="tx1"/>
                          </a:solidFill>
                        </a:rPr>
                        <a:t>500,000</a:t>
                      </a:r>
                      <a:r>
                        <a:rPr lang="en-US" sz="900" b="0" baseline="0">
                          <a:solidFill>
                            <a:schemeClr val="tx1"/>
                          </a:solidFill>
                        </a:rPr>
                        <a:t> object limit</a:t>
                      </a: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900" b="0">
                          <a:solidFill>
                            <a:srgbClr val="FEFEFE"/>
                          </a:solidFill>
                        </a:rPr>
                        <a:t>No object limit</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900" b="0" kern="1200">
                          <a:solidFill>
                            <a:srgbClr val="FEFEFE"/>
                          </a:solidFill>
                          <a:latin typeface="+mn-lt"/>
                          <a:ea typeface="+mn-ea"/>
                          <a:cs typeface="+mn-cs"/>
                        </a:rPr>
                        <a:t>No object limit</a:t>
                      </a:r>
                    </a:p>
                  </a:txBody>
                  <a:tcPr marL="35846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900" b="0" kern="1200">
                          <a:solidFill>
                            <a:schemeClr val="tx1"/>
                          </a:solidFill>
                          <a:latin typeface="+mn-lt"/>
                          <a:ea typeface="+mn-ea"/>
                          <a:cs typeface="+mn-cs"/>
                        </a:rPr>
                        <a:t>No object limit for Office 365 user</a:t>
                      </a:r>
                      <a:r>
                        <a:rPr lang="en-US" sz="900" b="0" kern="1200" baseline="0">
                          <a:solidFill>
                            <a:schemeClr val="tx1"/>
                          </a:solidFill>
                          <a:latin typeface="+mn-lt"/>
                          <a:ea typeface="+mn-ea"/>
                          <a:cs typeface="+mn-cs"/>
                        </a:rPr>
                        <a:t> accounts</a:t>
                      </a:r>
                      <a:endParaRPr lang="en-US" sz="900" b="0" kern="1200">
                        <a:solidFill>
                          <a:schemeClr val="tx1"/>
                        </a:solidFill>
                        <a:latin typeface="+mn-lt"/>
                        <a:ea typeface="+mn-ea"/>
                        <a:cs typeface="+mn-cs"/>
                      </a:endParaRPr>
                    </a:p>
                  </a:txBody>
                  <a:tcPr marL="35846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23203">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effectLst/>
                        </a:rPr>
                        <a:t>User/group management (add/update/delete)/user-based provisioning, device registration, </a:t>
                      </a:r>
                      <a:r>
                        <a:rPr lang="en-US" sz="900" b="0">
                          <a:solidFill>
                            <a:schemeClr val="tx1"/>
                          </a:solidFill>
                        </a:rPr>
                        <a:t>User-based access management/provisioning,</a:t>
                      </a:r>
                      <a:r>
                        <a:rPr lang="en-US" sz="900" b="0" baseline="0">
                          <a:solidFill>
                            <a:schemeClr val="tx1"/>
                          </a:solidFill>
                        </a:rPr>
                        <a:t> Basic Security/usage reports, </a:t>
                      </a:r>
                      <a:r>
                        <a:rPr lang="en-US" sz="900" b="0" kern="1200">
                          <a:solidFill>
                            <a:schemeClr val="tx1"/>
                          </a:solidFill>
                          <a:latin typeface="+mn-lt"/>
                          <a:ea typeface="+mn-ea"/>
                          <a:cs typeface="+mn-cs"/>
                        </a:rPr>
                        <a:t>Connect (sync engine that extends on-premises directories to Azure</a:t>
                      </a:r>
                      <a:r>
                        <a:rPr lang="en-US" sz="900" b="0" kern="1200" baseline="0">
                          <a:solidFill>
                            <a:schemeClr val="tx1"/>
                          </a:solidFill>
                          <a:latin typeface="+mn-lt"/>
                          <a:ea typeface="+mn-ea"/>
                          <a:cs typeface="+mn-cs"/>
                        </a:rPr>
                        <a:t> Active Directory) </a:t>
                      </a: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900" b="0">
                          <a:solidFill>
                            <a:schemeClr val="tx1"/>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900" b="0">
                          <a:solidFill>
                            <a:schemeClr val="tx1"/>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900" b="0">
                          <a:solidFill>
                            <a:schemeClr val="tx1"/>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900" b="0">
                          <a:solidFill>
                            <a:schemeClr val="tx1"/>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77914">
                <a:tc vMerge="1">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1200" b="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900" b="0">
                          <a:solidFill>
                            <a:schemeClr val="tx1"/>
                          </a:solidFill>
                        </a:rPr>
                        <a:t>Singe Sign On</a:t>
                      </a:r>
                      <a:r>
                        <a:rPr lang="en-US" sz="900" b="0" baseline="0">
                          <a:solidFill>
                            <a:schemeClr val="tx1"/>
                          </a:solidFill>
                        </a:rPr>
                        <a:t> </a:t>
                      </a: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900" b="0">
                          <a:solidFill>
                            <a:schemeClr val="tx1"/>
                          </a:solidFill>
                        </a:rPr>
                        <a:t>10 apps</a:t>
                      </a:r>
                      <a:r>
                        <a:rPr lang="en-US" sz="900" b="0" baseline="0">
                          <a:solidFill>
                            <a:schemeClr val="tx1"/>
                          </a:solidFill>
                        </a:rPr>
                        <a:t> per user (</a:t>
                      </a:r>
                      <a:r>
                        <a:rPr lang="en-US" sz="900">
                          <a:effectLst/>
                        </a:rPr>
                        <a:t>pre-integrated SaaS and developer-integrated apps)</a:t>
                      </a: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900" b="0">
                          <a:solidFill>
                            <a:schemeClr val="tx1"/>
                          </a:solidFill>
                        </a:rPr>
                        <a:t>10 apps per user(</a:t>
                      </a:r>
                      <a:r>
                        <a:rPr lang="en-US" sz="900">
                          <a:effectLst/>
                        </a:rPr>
                        <a:t>free tier + Application proxy apps)</a:t>
                      </a: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900" b="0">
                          <a:solidFill>
                            <a:srgbClr val="FEFEFE"/>
                          </a:solidFill>
                        </a:rPr>
                        <a:t>No limit (</a:t>
                      </a:r>
                      <a:r>
                        <a:rPr lang="en-US" sz="900">
                          <a:solidFill>
                            <a:schemeClr val="bg1"/>
                          </a:solidFill>
                          <a:effectLst/>
                        </a:rPr>
                        <a:t>free, Basic tiers +Self-Service App Integration templates 1</a:t>
                      </a:r>
                      <a:r>
                        <a:rPr lang="en-US" sz="900" b="0">
                          <a:solidFill>
                            <a:srgbClr val="FEFEFE"/>
                          </a:solidFill>
                        </a:rPr>
                        <a:t>)</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0">
                          <a:solidFill>
                            <a:schemeClr val="tx1"/>
                          </a:solidFill>
                        </a:rPr>
                        <a:t>10 apps per user (</a:t>
                      </a:r>
                      <a:r>
                        <a:rPr lang="en-US" sz="900">
                          <a:effectLst/>
                        </a:rPr>
                        <a:t>pre-integrated SaaS and developer-integrated apps)</a:t>
                      </a: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70304">
                <a:tc vMerge="1">
                  <a:txBody>
                    <a:bodyPr/>
                    <a:lstStyle/>
                    <a:p>
                      <a:endParaRPr lang="en-US" sz="1200" b="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367" rtl="0" eaLnBrk="1" latinLnBrk="0" hangingPunct="1"/>
                      <a:r>
                        <a:rPr lang="en-US" sz="900" b="0" kern="1200">
                          <a:solidFill>
                            <a:schemeClr val="tx1"/>
                          </a:solidFill>
                          <a:latin typeface="+mn-lt"/>
                          <a:ea typeface="+mn-ea"/>
                          <a:cs typeface="+mn-cs"/>
                        </a:rPr>
                        <a:t>B2B collaboration</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900" b="0">
                          <a:solidFill>
                            <a:schemeClr val="tx1"/>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900" b="0">
                          <a:solidFill>
                            <a:schemeClr val="tx1"/>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900" b="0">
                          <a:gradFill>
                            <a:gsLst>
                              <a:gs pos="0">
                                <a:schemeClr val="tx1"/>
                              </a:gs>
                              <a:gs pos="100000">
                                <a:schemeClr val="tx1"/>
                              </a:gs>
                            </a:gsLst>
                            <a:lin ang="5400000" scaled="1"/>
                          </a:gra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900" b="0">
                          <a:solidFill>
                            <a:schemeClr val="tx1"/>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24658">
                <a:tc vMerge="1">
                  <a:txBody>
                    <a:bodyPr/>
                    <a:lstStyle/>
                    <a:p>
                      <a:endParaRPr lang="en-US" sz="1200" b="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900" b="0" kern="1200">
                          <a:solidFill>
                            <a:schemeClr val="tx1"/>
                          </a:solidFill>
                          <a:latin typeface="+mn-lt"/>
                          <a:ea typeface="+mn-ea"/>
                          <a:cs typeface="+mn-cs"/>
                        </a:rPr>
                        <a:t>Connect (sync engine that extends on-premises directories to Azure</a:t>
                      </a:r>
                      <a:r>
                        <a:rPr lang="en-US" sz="900" b="0" kern="1200" baseline="0">
                          <a:solidFill>
                            <a:schemeClr val="tx1"/>
                          </a:solidFill>
                          <a:latin typeface="+mn-lt"/>
                          <a:ea typeface="+mn-ea"/>
                          <a:cs typeface="+mn-cs"/>
                        </a:rPr>
                        <a:t> Active Directory) </a:t>
                      </a:r>
                      <a:endParaRPr lang="en-US" sz="900" b="0" kern="1200">
                        <a:solidFill>
                          <a:schemeClr val="tx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ctr" defTabSz="914367" rtl="0" eaLnBrk="1" latinLnBrk="0" hangingPunct="1"/>
                      <a:r>
                        <a:rPr lang="en-US" sz="900" b="0" kern="1200">
                          <a:solidFill>
                            <a:schemeClr val="tx1"/>
                          </a:solidFill>
                          <a:latin typeface="+mn-lt"/>
                          <a:ea typeface="+mn-ea"/>
                          <a:cs typeface="+mn-cs"/>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ctr" defTabSz="914367" rtl="0" eaLnBrk="1" latinLnBrk="0" hangingPunct="1"/>
                      <a:r>
                        <a:rPr lang="en-US" sz="900" b="0" kern="1200">
                          <a:solidFill>
                            <a:schemeClr val="tx1"/>
                          </a:solidFill>
                          <a:latin typeface="+mn-lt"/>
                          <a:ea typeface="+mn-ea"/>
                          <a:cs typeface="+mn-cs"/>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ctr" defTabSz="914367" rtl="0" eaLnBrk="1" latinLnBrk="0" hangingPunct="1"/>
                      <a:r>
                        <a:rPr lang="en-US" sz="900" b="0" kern="1200">
                          <a:gradFill>
                            <a:gsLst>
                              <a:gs pos="0">
                                <a:schemeClr val="tx1"/>
                              </a:gs>
                              <a:gs pos="100000">
                                <a:schemeClr val="tx1"/>
                              </a:gs>
                            </a:gsLst>
                            <a:lin ang="5400000" scaled="1"/>
                          </a:gradFill>
                          <a:latin typeface="+mn-lt"/>
                          <a:ea typeface="+mn-ea"/>
                          <a:cs typeface="+mn-cs"/>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ctr" defTabSz="914367" rtl="0" eaLnBrk="1" latinLnBrk="0" hangingPunct="1"/>
                      <a:r>
                        <a:rPr lang="en-US" sz="900" b="0" kern="1200">
                          <a:solidFill>
                            <a:schemeClr val="tx1"/>
                          </a:solidFill>
                          <a:latin typeface="+mn-lt"/>
                          <a:ea typeface="+mn-ea"/>
                          <a:cs typeface="+mn-cs"/>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70304">
                <a:tc rowSpan="5">
                  <a:txBody>
                    <a:bodyPr/>
                    <a:lstStyle/>
                    <a:p>
                      <a:r>
                        <a:rPr lang="en-US" sz="900" b="0">
                          <a:solidFill>
                            <a:schemeClr val="bg1"/>
                          </a:solidFill>
                        </a:rPr>
                        <a:t>Premium+ basic features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r>
                        <a:rPr lang="en-US" sz="900" b="0">
                          <a:solidFill>
                            <a:schemeClr val="bg1"/>
                          </a:solidFill>
                        </a:rPr>
                        <a:t>Group-based access management/provisioning – Provisioning customization</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900" b="0">
                          <a:solidFill>
                            <a:srgbClr val="FEFEFE"/>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0">
                          <a:solidFill>
                            <a:srgbClr val="FEFEFE"/>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70304">
                <a:tc vMerge="1">
                  <a:txBody>
                    <a:bodyPr/>
                    <a:lstStyle/>
                    <a:p>
                      <a:endParaRPr lang="en-US" sz="1200" b="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F0"/>
                    </a:solidFill>
                  </a:tcPr>
                </a:tc>
                <a:tc>
                  <a:txBody>
                    <a:bodyPr/>
                    <a:lstStyle/>
                    <a:p>
                      <a:r>
                        <a:rPr lang="en-US" sz="900" b="0">
                          <a:solidFill>
                            <a:schemeClr val="bg1"/>
                          </a:solidFill>
                        </a:rPr>
                        <a:t>Self-service password reset for cloud users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900" b="0">
                          <a:solidFill>
                            <a:srgbClr val="FEFEFE"/>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0">
                          <a:solidFill>
                            <a:srgbClr val="FEFEFE"/>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0">
                          <a:solidFill>
                            <a:schemeClr val="tx1"/>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70304">
                <a:tc vMerge="1">
                  <a:txBody>
                    <a:bodyPr/>
                    <a:lstStyle/>
                    <a:p>
                      <a:endParaRPr lang="en-US" sz="1200" b="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F0"/>
                    </a:solidFill>
                  </a:tcPr>
                </a:tc>
                <a:tc>
                  <a:txBody>
                    <a:bodyPr/>
                    <a:lstStyle/>
                    <a:p>
                      <a:r>
                        <a:rPr lang="en-US" sz="900" b="0">
                          <a:solidFill>
                            <a:schemeClr val="bg1"/>
                          </a:solidFill>
                        </a:rPr>
                        <a:t>Company branding (logon pages/access panel customization)</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900" b="0">
                          <a:solidFill>
                            <a:srgbClr val="FEFEFE"/>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0">
                          <a:solidFill>
                            <a:srgbClr val="FEFEFE"/>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0">
                          <a:solidFill>
                            <a:schemeClr val="tx1"/>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70304">
                <a:tc vMerge="1">
                  <a:txBody>
                    <a:bodyPr/>
                    <a:lstStyle/>
                    <a:p>
                      <a:endParaRPr lang="en-US"/>
                    </a:p>
                  </a:txBody>
                  <a:tcPr/>
                </a:tc>
                <a:tc>
                  <a:txBody>
                    <a:bodyPr/>
                    <a:lstStyle/>
                    <a:p>
                      <a:r>
                        <a:rPr lang="en-US" sz="900" b="0">
                          <a:solidFill>
                            <a:schemeClr val="bg1"/>
                          </a:solidFill>
                        </a:rPr>
                        <a:t>Application</a:t>
                      </a:r>
                      <a:r>
                        <a:rPr lang="en-US" sz="900" b="0" baseline="0">
                          <a:solidFill>
                            <a:schemeClr val="bg1"/>
                          </a:solidFill>
                        </a:rPr>
                        <a:t> Proxy</a:t>
                      </a:r>
                      <a:endParaRPr lang="en-US" sz="900" b="0">
                        <a:solidFill>
                          <a:schemeClr val="bg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900" b="0">
                          <a:solidFill>
                            <a:srgbClr val="FEFEFE"/>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0">
                          <a:solidFill>
                            <a:srgbClr val="FEFEFE"/>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900" b="0" kern="1200">
                        <a:solidFill>
                          <a:schemeClr val="tx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70304">
                <a:tc vMerge="1">
                  <a:txBody>
                    <a:bodyPr/>
                    <a:lstStyle/>
                    <a:p>
                      <a:endParaRPr lang="en-US" sz="1200" b="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F0"/>
                    </a:solidFill>
                  </a:tcPr>
                </a:tc>
                <a:tc>
                  <a:txBody>
                    <a:bodyPr/>
                    <a:lstStyle/>
                    <a:p>
                      <a:r>
                        <a:rPr lang="en-US" sz="900" b="0">
                          <a:solidFill>
                            <a:schemeClr val="bg1"/>
                          </a:solidFill>
                        </a:rPr>
                        <a:t>SLA</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900" b="0">
                          <a:solidFill>
                            <a:srgbClr val="FEFEFE"/>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0">
                          <a:solidFill>
                            <a:srgbClr val="FEFEFE"/>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0">
                          <a:solidFill>
                            <a:schemeClr val="tx1"/>
                          </a:solidFill>
                        </a:rPr>
                        <a:t>Yes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05005">
                <a:tc rowSpan="15">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900" b="0" kern="1200" dirty="0">
                          <a:solidFill>
                            <a:schemeClr val="bg1"/>
                          </a:solidFill>
                          <a:latin typeface="+mn-lt"/>
                          <a:ea typeface="+mn-ea"/>
                          <a:cs typeface="+mn-cs"/>
                        </a:rPr>
                        <a:t>Premium features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r>
                        <a:rPr lang="en-US" sz="900" b="0">
                          <a:solidFill>
                            <a:schemeClr val="bg1"/>
                          </a:solidFill>
                        </a:rPr>
                        <a:t>Self-Service Group and app Management/Self-Service application additions/ Dynamic Groups</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900" b="0">
                          <a:solidFill>
                            <a:schemeClr val="bg1"/>
                          </a:solidFill>
                        </a:rPr>
                        <a:t>P1,P2</a:t>
                      </a:r>
                    </a:p>
                    <a:p>
                      <a:pPr algn="ctr"/>
                      <a:endParaRPr lang="en-US" sz="900" b="0">
                        <a:solidFill>
                          <a:schemeClr val="bg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170304">
                <a:tc vMerge="1">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1200" b="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92D050"/>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900" b="0">
                          <a:solidFill>
                            <a:schemeClr val="bg1"/>
                          </a:solidFill>
                        </a:rPr>
                        <a:t>Self-service password reset/change/account unlock with on-premises write-back</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en-US" sz="900" b="0">
                        <a:gradFill>
                          <a:gsLst>
                            <a:gs pos="0">
                              <a:schemeClr val="tx1"/>
                            </a:gs>
                            <a:gs pos="100000">
                              <a:schemeClr val="tx1"/>
                            </a:gs>
                          </a:gsLst>
                          <a:lin ang="5400000" scaled="1"/>
                        </a:gradFill>
                      </a:endParaRPr>
                    </a:p>
                  </a:txBody>
                  <a:tcPr marL="35846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lang="en-US" sz="900" b="0">
                        <a:gradFill>
                          <a:gsLst>
                            <a:gs pos="0">
                              <a:schemeClr val="tx1"/>
                            </a:gs>
                            <a:gs pos="100000">
                              <a:schemeClr val="tx1"/>
                            </a:gs>
                          </a:gsLst>
                          <a:lin ang="5400000" scaled="1"/>
                        </a:gradFill>
                      </a:endParaRPr>
                    </a:p>
                  </a:txBody>
                  <a:tcPr marL="35846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900" b="0">
                          <a:solidFill>
                            <a:schemeClr val="bg1"/>
                          </a:solidFill>
                        </a:rPr>
                        <a:t>P1,P2</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170304">
                <a:tc vMerge="1">
                  <a:txBody>
                    <a:bodyPr/>
                    <a:lstStyle/>
                    <a:p>
                      <a:endParaRPr lang="en-US"/>
                    </a:p>
                  </a:txBody>
                  <a:tcPr/>
                </a:tc>
                <a:tc>
                  <a:txBody>
                    <a:bodyPr/>
                    <a:lstStyle/>
                    <a:p>
                      <a:r>
                        <a:rPr lang="en-US" sz="900" b="0">
                          <a:solidFill>
                            <a:schemeClr val="bg1"/>
                          </a:solidFill>
                        </a:rPr>
                        <a:t>Device write-back to on-premises</a:t>
                      </a:r>
                      <a:r>
                        <a:rPr lang="en-US" sz="900" b="0" baseline="0">
                          <a:solidFill>
                            <a:schemeClr val="bg1"/>
                          </a:solidFill>
                        </a:rPr>
                        <a:t> directories</a:t>
                      </a:r>
                      <a:endParaRPr lang="en-US" sz="900" b="0">
                        <a:solidFill>
                          <a:schemeClr val="bg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900" b="0">
                          <a:solidFill>
                            <a:schemeClr val="bg1"/>
                          </a:solidFill>
                        </a:rPr>
                        <a:t>P1,P2</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5012029"/>
                  </a:ext>
                </a:extLst>
              </a:tr>
              <a:tr h="170304">
                <a:tc vMerge="1">
                  <a:txBody>
                    <a:bodyPr/>
                    <a:lstStyle/>
                    <a:p>
                      <a:endParaRPr lang="en-US" sz="1200" b="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92D050"/>
                    </a:solidFill>
                  </a:tcPr>
                </a:tc>
                <a:tc>
                  <a:txBody>
                    <a:bodyPr/>
                    <a:lstStyle/>
                    <a:p>
                      <a:r>
                        <a:rPr lang="en-US" sz="900" b="0">
                          <a:solidFill>
                            <a:schemeClr val="bg1"/>
                          </a:solidFill>
                        </a:rPr>
                        <a:t>Advanced usage reporting</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900" b="0">
                          <a:solidFill>
                            <a:schemeClr val="bg1"/>
                          </a:solidFill>
                        </a:rPr>
                        <a:t>P1,P2</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r h="305005">
                <a:tc vMerge="1">
                  <a:txBody>
                    <a:bodyPr/>
                    <a:lstStyle/>
                    <a:p>
                      <a:endParaRPr lang="en-US" sz="1200" b="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92D050"/>
                    </a:solidFill>
                  </a:tcPr>
                </a:tc>
                <a:tc>
                  <a:txBody>
                    <a:bodyPr/>
                    <a:lstStyle/>
                    <a:p>
                      <a:r>
                        <a:rPr lang="en-US" sz="900" b="0">
                          <a:solidFill>
                            <a:schemeClr val="bg1"/>
                          </a:solidFill>
                        </a:rPr>
                        <a:t>Multi-factor authentication (cloud and on-premises (MFA server))</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900" b="0">
                          <a:solidFill>
                            <a:schemeClr val="bg1"/>
                          </a:solidFill>
                        </a:rPr>
                        <a:t>P1,P2</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1"/>
                          </a:solidFill>
                        </a:rPr>
                        <a:t>Limited cloud only </a:t>
                      </a:r>
                      <a:r>
                        <a:rPr lang="en-US" sz="900" b="0" kern="1200">
                          <a:solidFill>
                            <a:schemeClr val="tx1"/>
                          </a:solidFill>
                          <a:latin typeface="+mn-lt"/>
                          <a:ea typeface="+mn-ea"/>
                          <a:cs typeface="+mn-cs"/>
                        </a:rPr>
                        <a:t>for Office 365 apps</a:t>
                      </a: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r h="170304">
                <a:tc vMerge="1">
                  <a:txBody>
                    <a:bodyPr/>
                    <a:lstStyle/>
                    <a:p>
                      <a:pPr marL="0" algn="l" defTabSz="914400" rtl="0" eaLnBrk="1" latinLnBrk="0" hangingPunct="1"/>
                      <a:endParaRPr lang="en-US" sz="1200" b="0" kern="1200">
                        <a:gradFill>
                          <a:gsLst>
                            <a:gs pos="0">
                              <a:schemeClr val="tx1"/>
                            </a:gs>
                            <a:gs pos="100000">
                              <a:schemeClr val="tx1"/>
                            </a:gs>
                          </a:gsLst>
                          <a:lin ang="5400000" scaled="1"/>
                        </a:gradFill>
                        <a:latin typeface="+mn-lt"/>
                        <a:ea typeface="+mn-ea"/>
                        <a:cs typeface="+mn-cs"/>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92D050"/>
                    </a:solidFill>
                  </a:tcPr>
                </a:tc>
                <a:tc>
                  <a:txBody>
                    <a:bodyPr/>
                    <a:lstStyle/>
                    <a:p>
                      <a:pPr marL="0" algn="l" defTabSz="914400" rtl="0" eaLnBrk="1" latinLnBrk="0" hangingPunct="1"/>
                      <a:r>
                        <a:rPr lang="en-US" sz="900" b="0" kern="1200">
                          <a:solidFill>
                            <a:schemeClr val="bg1"/>
                          </a:solidFill>
                        </a:rPr>
                        <a:t>MIM CAL + MIM</a:t>
                      </a:r>
                      <a:r>
                        <a:rPr lang="en-US" sz="900" b="0" kern="1200" baseline="0">
                          <a:solidFill>
                            <a:schemeClr val="bg1"/>
                          </a:solidFill>
                        </a:rPr>
                        <a:t> server</a:t>
                      </a:r>
                      <a:endParaRPr lang="en-US" sz="900" b="0" kern="120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900" b="0">
                          <a:solidFill>
                            <a:schemeClr val="bg1"/>
                          </a:solidFill>
                        </a:rPr>
                        <a:t>P1,P2</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r h="170304">
                <a:tc vMerge="1">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1200" b="0">
                        <a:gradFill>
                          <a:gsLst>
                            <a:gs pos="0">
                              <a:schemeClr val="tx1"/>
                            </a:gs>
                            <a:gs pos="100000">
                              <a:schemeClr val="tx1"/>
                            </a:gs>
                          </a:gsLst>
                          <a:lin ang="5400000" scaled="1"/>
                        </a:gradFill>
                      </a:endParaRPr>
                    </a:p>
                  </a:txBody>
                  <a:tcPr marL="91414" marR="91414" marT="17928" marB="17928" anchor="ctr">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en-US" sz="900" b="0" kern="1200">
                          <a:solidFill>
                            <a:schemeClr val="bg1"/>
                          </a:solidFill>
                          <a:latin typeface="+mn-lt"/>
                          <a:ea typeface="+mn-ea"/>
                          <a:cs typeface="+mn-cs"/>
                        </a:rPr>
                        <a:t>Cloud app discovery </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lang="en-US" sz="900" b="0">
                        <a:gradFill>
                          <a:gsLst>
                            <a:gs pos="0">
                              <a:schemeClr val="tx1"/>
                            </a:gs>
                            <a:gs pos="100000">
                              <a:schemeClr val="tx1"/>
                            </a:gs>
                          </a:gsLst>
                          <a:lin ang="5400000" scaled="1"/>
                        </a:gra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900" b="0">
                          <a:solidFill>
                            <a:schemeClr val="bg1"/>
                          </a:solidFill>
                        </a:rPr>
                        <a:t>P1,P2</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en-US" sz="900" b="0">
                        <a:solidFill>
                          <a:schemeClr val="tx1"/>
                        </a:solidFill>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8"/>
                  </a:ext>
                </a:extLst>
              </a:tr>
              <a:tr h="168551">
                <a:tc vMerge="1">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1000" b="0">
                        <a:gradFill>
                          <a:gsLst>
                            <a:gs pos="0">
                              <a:schemeClr val="tx1"/>
                            </a:gs>
                            <a:gs pos="100000">
                              <a:schemeClr val="tx1"/>
                            </a:gs>
                          </a:gsLst>
                          <a:lin ang="5400000" scaled="1"/>
                        </a:gradFill>
                      </a:endParaRP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l" defTabSz="914367" rtl="0" eaLnBrk="1" latinLnBrk="0" hangingPunct="1"/>
                      <a:r>
                        <a:rPr lang="en-US" sz="900" b="0" kern="1200">
                          <a:solidFill>
                            <a:schemeClr val="bg1"/>
                          </a:solidFill>
                          <a:latin typeface="+mn-lt"/>
                          <a:ea typeface="+mn-ea"/>
                          <a:cs typeface="+mn-cs"/>
                        </a:rPr>
                        <a:t>Automated password rollover</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algn="ctr" defTabSz="914367" rtl="0" eaLnBrk="1" latinLnBrk="0" hangingPunct="1"/>
                      <a:endParaRPr lang="en-US" sz="900" b="0" kern="1200">
                        <a:gradFill>
                          <a:gsLst>
                            <a:gs pos="0">
                              <a:schemeClr val="tx1"/>
                            </a:gs>
                            <a:gs pos="100000">
                              <a:schemeClr val="tx1"/>
                            </a:gs>
                          </a:gsLst>
                          <a:lin ang="5400000" scaled="1"/>
                        </a:gra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ctr" defTabSz="914367" rtl="0" eaLnBrk="1" latinLnBrk="0" hangingPunct="1"/>
                      <a:endParaRPr lang="en-US" sz="900" b="0" kern="1200">
                        <a:solidFill>
                          <a:srgbClr val="FEFEFE"/>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900" b="0">
                          <a:solidFill>
                            <a:schemeClr val="bg1"/>
                          </a:solidFill>
                        </a:rPr>
                        <a:t>P1,P2</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endParaRPr lang="en-US" sz="900" b="0" kern="1200">
                        <a:gradFill>
                          <a:gsLst>
                            <a:gs pos="0">
                              <a:schemeClr val="tx1"/>
                            </a:gs>
                            <a:gs pos="100000">
                              <a:schemeClr val="tx1"/>
                            </a:gs>
                          </a:gsLst>
                          <a:lin ang="5400000" scaled="1"/>
                        </a:gra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21"/>
                  </a:ext>
                </a:extLst>
              </a:tr>
              <a:tr h="177463">
                <a:tc vMerge="1">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1000" b="0" kern="1200">
                        <a:gradFill>
                          <a:gsLst>
                            <a:gs pos="0">
                              <a:schemeClr val="tx1"/>
                            </a:gs>
                            <a:gs pos="100000">
                              <a:schemeClr val="tx1"/>
                            </a:gs>
                          </a:gsLst>
                          <a:lin ang="5400000" scaled="1"/>
                        </a:gradFill>
                        <a:latin typeface="+mn-lt"/>
                        <a:ea typeface="+mn-ea"/>
                        <a:cs typeface="+mn-cs"/>
                      </a:endParaRP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900" b="0">
                          <a:solidFill>
                            <a:schemeClr val="bg1"/>
                          </a:solidFill>
                        </a:rPr>
                        <a:t>Connect Health</a:t>
                      </a:r>
                      <a:endParaRPr lang="en-US" sz="900" b="0" kern="120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algn="ctr" defTabSz="914367" rtl="0" eaLnBrk="1" latinLnBrk="0" hangingPunct="1"/>
                      <a:endParaRPr lang="en-US" sz="900" b="0" kern="1200">
                        <a:gradFill>
                          <a:gsLst>
                            <a:gs pos="0">
                              <a:schemeClr val="tx1"/>
                            </a:gs>
                            <a:gs pos="100000">
                              <a:schemeClr val="tx1"/>
                            </a:gs>
                          </a:gsLst>
                          <a:lin ang="5400000" scaled="1"/>
                        </a:gra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ctr" defTabSz="914367" rtl="0" eaLnBrk="1" latinLnBrk="0" hangingPunct="1"/>
                      <a:endParaRPr lang="en-US" sz="900" b="0" kern="1200">
                        <a:solidFill>
                          <a:srgbClr val="FEFEFE"/>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900" b="0" dirty="0">
                          <a:solidFill>
                            <a:schemeClr val="bg1"/>
                          </a:solidFill>
                        </a:rPr>
                        <a:t>P1,P2</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endParaRPr lang="en-US" sz="900" b="0" kern="1200">
                        <a:gradFill>
                          <a:gsLst>
                            <a:gs pos="0">
                              <a:schemeClr val="tx1"/>
                            </a:gs>
                            <a:gs pos="100000">
                              <a:schemeClr val="tx1"/>
                            </a:gs>
                          </a:gsLst>
                          <a:lin ang="5400000" scaled="1"/>
                        </a:gra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22"/>
                  </a:ext>
                </a:extLst>
              </a:tr>
              <a:tr h="177463">
                <a:tc vMerge="1">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1000" b="0" kern="120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900" b="0" kern="1200" dirty="0">
                          <a:solidFill>
                            <a:schemeClr val="bg1"/>
                          </a:solidFill>
                          <a:latin typeface="+mn-lt"/>
                          <a:ea typeface="+mn-ea"/>
                          <a:cs typeface="+mn-cs"/>
                        </a:rPr>
                        <a:t>Conditional Access (User,</a:t>
                      </a:r>
                      <a:r>
                        <a:rPr lang="en-US" sz="900" b="0" kern="1200" baseline="0" dirty="0">
                          <a:solidFill>
                            <a:schemeClr val="bg1"/>
                          </a:solidFill>
                          <a:latin typeface="+mn-lt"/>
                          <a:ea typeface="+mn-ea"/>
                          <a:cs typeface="+mn-cs"/>
                        </a:rPr>
                        <a:t> Application, Location, Device rules, custom controls, proxy)</a:t>
                      </a:r>
                      <a:endParaRPr lang="en-US" sz="900" b="0" kern="1200" dirty="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algn="ctr" defTabSz="914367" rtl="0" eaLnBrk="1" latinLnBrk="0" hangingPunct="1"/>
                      <a:endParaRPr lang="en-US" sz="900" b="0" kern="1200">
                        <a:gradFill>
                          <a:gsLst>
                            <a:gs pos="0">
                              <a:schemeClr val="tx1"/>
                            </a:gs>
                            <a:gs pos="100000">
                              <a:schemeClr val="tx1"/>
                            </a:gs>
                          </a:gsLst>
                          <a:lin ang="5400000" scaled="1"/>
                        </a:gra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ctr" defTabSz="914367" rtl="0" eaLnBrk="1" latinLnBrk="0" hangingPunct="1"/>
                      <a:endParaRPr lang="en-US" sz="900" b="0" kern="1200">
                        <a:solidFill>
                          <a:srgbClr val="FEFEFE"/>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ctr" defTabSz="914367" rtl="0" eaLnBrk="1" latinLnBrk="0" hangingPunct="1"/>
                      <a:r>
                        <a:rPr lang="en-US" sz="900" b="0" kern="1200" dirty="0">
                          <a:solidFill>
                            <a:schemeClr val="bg1"/>
                          </a:solidFill>
                          <a:latin typeface="+mn-lt"/>
                          <a:ea typeface="+mn-ea"/>
                          <a:cs typeface="+mn-cs"/>
                        </a:rPr>
                        <a:t>P1,P2</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endParaRPr lang="en-US" sz="900" b="0" kern="1200">
                        <a:gradFill>
                          <a:gsLst>
                            <a:gs pos="0">
                              <a:schemeClr val="tx1"/>
                            </a:gs>
                            <a:gs pos="100000">
                              <a:schemeClr val="tx1"/>
                            </a:gs>
                          </a:gsLst>
                          <a:lin ang="5400000" scaled="1"/>
                        </a:gra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6111228"/>
                  </a:ext>
                </a:extLst>
              </a:tr>
              <a:tr h="163677">
                <a:tc vMerge="1">
                  <a:txBody>
                    <a:bodyPr/>
                    <a:lstStyle/>
                    <a:p>
                      <a:endParaRPr lang="en-US"/>
                    </a:p>
                  </a:txBody>
                  <a:tcPr>
                    <a:lnT w="6350" cap="flat" cmpd="sng" algn="ctr">
                      <a:solidFill>
                        <a:schemeClr val="tx1"/>
                      </a:solidFill>
                      <a:prstDash val="solid"/>
                      <a:round/>
                      <a:headEnd type="none" w="med" len="med"/>
                      <a:tailEnd type="none" w="med" len="med"/>
                    </a:lnT>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900" b="0" kern="1200" dirty="0">
                          <a:solidFill>
                            <a:schemeClr val="bg1"/>
                          </a:solidFill>
                          <a:latin typeface="+mn-lt"/>
                          <a:ea typeface="+mn-ea"/>
                          <a:cs typeface="+mn-cs"/>
                        </a:rPr>
                        <a:t>SharePoint limited access</a:t>
                      </a:r>
                    </a:p>
                  </a:txBody>
                  <a:tcPr marL="91388" marR="91388" marT="17924" marB="17924"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algn="ctr" defTabSz="914367" rtl="0" eaLnBrk="1" latinLnBrk="0" hangingPunct="1"/>
                      <a:endParaRPr lang="en-US" sz="900" b="0" kern="1200" dirty="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ctr" defTabSz="914367" rtl="0" eaLnBrk="1" latinLnBrk="0" hangingPunct="1"/>
                      <a:endParaRPr lang="en-US" sz="900" b="0" kern="1200" dirty="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900" b="0" kern="1200" dirty="0">
                          <a:solidFill>
                            <a:schemeClr val="bg1"/>
                          </a:solidFill>
                          <a:latin typeface="+mn-lt"/>
                          <a:ea typeface="+mn-ea"/>
                          <a:cs typeface="+mn-cs"/>
                        </a:rPr>
                        <a:t>P1,P2</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endParaRPr lang="en-US" sz="900" b="0" kern="1200" dirty="0">
                        <a:gradFill>
                          <a:gsLst>
                            <a:gs pos="0">
                              <a:schemeClr val="tx1"/>
                            </a:gs>
                            <a:gs pos="100000">
                              <a:schemeClr val="tx1"/>
                            </a:gs>
                          </a:gsLst>
                          <a:lin ang="5400000" scaled="1"/>
                        </a:gra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7361447"/>
                  </a:ext>
                </a:extLst>
              </a:tr>
              <a:tr h="163677">
                <a:tc vMerge="1">
                  <a:txBody>
                    <a:bodyPr/>
                    <a:lstStyle/>
                    <a:p>
                      <a:endParaRPr lang="en-US"/>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900" b="0" kern="1200" dirty="0">
                          <a:solidFill>
                            <a:schemeClr val="bg1"/>
                          </a:solidFill>
                          <a:latin typeface="+mn-lt"/>
                          <a:ea typeface="+mn-ea"/>
                          <a:cs typeface="+mn-cs"/>
                        </a:rPr>
                        <a:t>Terms of use</a:t>
                      </a:r>
                    </a:p>
                  </a:txBody>
                  <a:tcPr marL="91388" marR="91388" marT="17924" marB="17924"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algn="ctr" defTabSz="914367" rtl="0" eaLnBrk="1" latinLnBrk="0" hangingPunct="1"/>
                      <a:endParaRPr lang="en-US" sz="900" b="0" kern="1200" dirty="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ctr" defTabSz="914367" rtl="0" eaLnBrk="1" latinLnBrk="0" hangingPunct="1"/>
                      <a:endParaRPr lang="en-US" sz="900" b="0" kern="1200" dirty="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900" b="0" kern="1200" dirty="0">
                          <a:solidFill>
                            <a:schemeClr val="bg1"/>
                          </a:solidFill>
                          <a:latin typeface="+mn-lt"/>
                          <a:ea typeface="+mn-ea"/>
                          <a:cs typeface="+mn-cs"/>
                        </a:rPr>
                        <a:t>P1,P2</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endParaRPr lang="en-US" sz="900" b="0" kern="1200" dirty="0">
                        <a:gradFill>
                          <a:gsLst>
                            <a:gs pos="0">
                              <a:schemeClr val="tx1"/>
                            </a:gs>
                            <a:gs pos="100000">
                              <a:schemeClr val="tx1"/>
                            </a:gs>
                          </a:gsLst>
                          <a:lin ang="5400000" scaled="1"/>
                        </a:gra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5283036"/>
                  </a:ext>
                </a:extLst>
              </a:tr>
              <a:tr h="163677">
                <a:tc vMerge="1">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1000" b="0" kern="120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accent3"/>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900" b="1" kern="1200" dirty="0">
                          <a:solidFill>
                            <a:schemeClr val="bg1"/>
                          </a:solidFill>
                          <a:latin typeface="+mn-lt"/>
                          <a:ea typeface="+mn-ea"/>
                          <a:cs typeface="+mn-cs"/>
                        </a:rPr>
                        <a:t>Identity Protection</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algn="ctr" defTabSz="914367" rtl="0" eaLnBrk="1" latinLnBrk="0" hangingPunct="1"/>
                      <a:endParaRPr lang="en-US" sz="900" b="0" kern="1200" dirty="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ctr" defTabSz="914367" rtl="0" eaLnBrk="1" latinLnBrk="0" hangingPunct="1"/>
                      <a:endParaRPr lang="en-US" sz="900" b="0" kern="1200" dirty="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ctr" defTabSz="914367" rtl="0" eaLnBrk="1" latinLnBrk="0" hangingPunct="1"/>
                      <a:r>
                        <a:rPr lang="en-US" sz="900" b="1" kern="1200" dirty="0">
                          <a:solidFill>
                            <a:schemeClr val="bg1"/>
                          </a:solidFill>
                          <a:latin typeface="+mn-lt"/>
                          <a:ea typeface="+mn-ea"/>
                          <a:cs typeface="+mn-cs"/>
                        </a:rPr>
                        <a:t>P2</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endParaRPr lang="en-US" sz="900" b="0" kern="1200" dirty="0">
                        <a:gradFill>
                          <a:gsLst>
                            <a:gs pos="0">
                              <a:schemeClr val="tx1"/>
                            </a:gs>
                            <a:gs pos="100000">
                              <a:schemeClr val="tx1"/>
                            </a:gs>
                          </a:gsLst>
                          <a:lin ang="5400000" scaled="1"/>
                        </a:gra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1338704"/>
                  </a:ext>
                </a:extLst>
              </a:tr>
              <a:tr h="177463">
                <a:tc vMerge="1">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1000" b="0" kern="120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900" b="1" kern="1200" dirty="0">
                          <a:solidFill>
                            <a:schemeClr val="bg1"/>
                          </a:solidFill>
                          <a:latin typeface="+mn-lt"/>
                          <a:ea typeface="+mn-ea"/>
                          <a:cs typeface="+mn-cs"/>
                        </a:rPr>
                        <a:t>Privileged Identity Management</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algn="ctr" defTabSz="914367" rtl="0" eaLnBrk="1" latinLnBrk="0" hangingPunct="1"/>
                      <a:endParaRPr lang="en-US" sz="900" b="0" kern="120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ctr" defTabSz="914367" rtl="0" eaLnBrk="1" latinLnBrk="0" hangingPunct="1"/>
                      <a:endParaRPr lang="en-US" sz="900" b="0" kern="120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ctr" defTabSz="914367" rtl="0" eaLnBrk="1" latinLnBrk="0" hangingPunct="1"/>
                      <a:r>
                        <a:rPr lang="en-US" sz="900" b="1" kern="1200" dirty="0">
                          <a:solidFill>
                            <a:schemeClr val="bg1"/>
                          </a:solidFill>
                          <a:latin typeface="+mn-lt"/>
                          <a:ea typeface="+mn-ea"/>
                          <a:cs typeface="+mn-cs"/>
                        </a:rPr>
                        <a:t>P2</a:t>
                      </a:r>
                      <a:endParaRPr lang="en-US" sz="900" b="0" kern="1200" dirty="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endParaRPr lang="en-US" sz="900" b="0" kern="1200" dirty="0">
                        <a:gradFill>
                          <a:gsLst>
                            <a:gs pos="0">
                              <a:schemeClr val="tx1"/>
                            </a:gs>
                            <a:gs pos="100000">
                              <a:schemeClr val="tx1"/>
                            </a:gs>
                          </a:gsLst>
                          <a:lin ang="5400000" scaled="1"/>
                        </a:gra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0326500"/>
                  </a:ext>
                </a:extLst>
              </a:tr>
              <a:tr h="177463">
                <a:tc vMerge="1">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900" b="0" kern="1200" dirty="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900" b="1" kern="1200" dirty="0">
                          <a:solidFill>
                            <a:schemeClr val="bg1"/>
                          </a:solidFill>
                          <a:latin typeface="+mn-lt"/>
                          <a:ea typeface="+mn-ea"/>
                          <a:cs typeface="+mn-cs"/>
                        </a:rPr>
                        <a:t>Access Review</a:t>
                      </a: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algn="ctr" defTabSz="914367" rtl="0" eaLnBrk="1" latinLnBrk="0" hangingPunct="1"/>
                      <a:endParaRPr lang="en-US" sz="900" b="0" kern="120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ctr" defTabSz="914367" rtl="0" eaLnBrk="1" latinLnBrk="0" hangingPunct="1"/>
                      <a:endParaRPr lang="en-US" sz="900" b="0" kern="120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ctr" defTabSz="914367" rtl="0" eaLnBrk="1" latinLnBrk="0" hangingPunct="1"/>
                      <a:r>
                        <a:rPr lang="en-US" sz="900" b="1" kern="1200" dirty="0">
                          <a:solidFill>
                            <a:schemeClr val="bg1"/>
                          </a:solidFill>
                          <a:latin typeface="+mn-lt"/>
                          <a:ea typeface="+mn-ea"/>
                          <a:cs typeface="+mn-cs"/>
                        </a:rPr>
                        <a:t>P2</a:t>
                      </a:r>
                      <a:endParaRPr lang="en-US" sz="900" b="0" kern="1200" dirty="0">
                        <a:solidFill>
                          <a:schemeClr val="bg1"/>
                        </a:soli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endParaRPr lang="en-US" sz="900" b="0" kern="1200" dirty="0">
                        <a:gradFill>
                          <a:gsLst>
                            <a:gs pos="0">
                              <a:schemeClr val="tx1"/>
                            </a:gs>
                            <a:gs pos="100000">
                              <a:schemeClr val="tx1"/>
                            </a:gs>
                          </a:gsLst>
                          <a:lin ang="5400000" scaled="1"/>
                        </a:gradFill>
                        <a:latin typeface="+mn-lt"/>
                        <a:ea typeface="+mn-ea"/>
                        <a:cs typeface="+mn-cs"/>
                      </a:endParaRPr>
                    </a:p>
                  </a:txBody>
                  <a:tcPr marL="91388" marR="91388" marT="17924" marB="1792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843268"/>
                  </a:ext>
                </a:extLst>
              </a:tr>
            </a:tbl>
          </a:graphicData>
        </a:graphic>
      </p:graphicFrame>
      <p:sp>
        <p:nvSpPr>
          <p:cNvPr id="4" name="Title 3"/>
          <p:cNvSpPr>
            <a:spLocks noGrp="1"/>
          </p:cNvSpPr>
          <p:nvPr>
            <p:ph type="title"/>
          </p:nvPr>
        </p:nvSpPr>
        <p:spPr>
          <a:xfrm>
            <a:off x="10803" y="0"/>
            <a:ext cx="11655078" cy="899665"/>
          </a:xfrm>
        </p:spPr>
        <p:txBody>
          <a:bodyPr/>
          <a:lstStyle/>
          <a:p>
            <a:r>
              <a:rPr lang="en-US" sz="1400"/>
              <a:t>Azure Active Directory editions GA feature comparison + Office 365 IAM features</a:t>
            </a:r>
          </a:p>
        </p:txBody>
      </p:sp>
      <p:sp>
        <p:nvSpPr>
          <p:cNvPr id="2" name="Rectangle 1"/>
          <p:cNvSpPr/>
          <p:nvPr/>
        </p:nvSpPr>
        <p:spPr>
          <a:xfrm>
            <a:off x="533400" y="6427113"/>
            <a:ext cx="11506200" cy="253916"/>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78D7"/>
              </a:solidFill>
              <a:effectLst/>
              <a:uLnTx/>
              <a:uFillTx/>
              <a:latin typeface="Segoe UI"/>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436158023"/>
              </p:ext>
            </p:extLst>
          </p:nvPr>
        </p:nvGraphicFramePr>
        <p:xfrm>
          <a:off x="10803" y="5919858"/>
          <a:ext cx="12181197" cy="869556"/>
        </p:xfrm>
        <a:graphic>
          <a:graphicData uri="http://schemas.openxmlformats.org/drawingml/2006/table">
            <a:tbl>
              <a:tblPr firstRow="1" bandRow="1"/>
              <a:tblGrid>
                <a:gridCol w="743409">
                  <a:extLst>
                    <a:ext uri="{9D8B030D-6E8A-4147-A177-3AD203B41FA5}">
                      <a16:colId xmlns:a16="http://schemas.microsoft.com/office/drawing/2014/main" val="2590817815"/>
                    </a:ext>
                  </a:extLst>
                </a:gridCol>
                <a:gridCol w="5092092">
                  <a:extLst>
                    <a:ext uri="{9D8B030D-6E8A-4147-A177-3AD203B41FA5}">
                      <a16:colId xmlns:a16="http://schemas.microsoft.com/office/drawing/2014/main" val="119011344"/>
                    </a:ext>
                  </a:extLst>
                </a:gridCol>
                <a:gridCol w="1468896">
                  <a:extLst>
                    <a:ext uri="{9D8B030D-6E8A-4147-A177-3AD203B41FA5}">
                      <a16:colId xmlns:a16="http://schemas.microsoft.com/office/drawing/2014/main" val="3983099703"/>
                    </a:ext>
                  </a:extLst>
                </a:gridCol>
                <a:gridCol w="1524000">
                  <a:extLst>
                    <a:ext uri="{9D8B030D-6E8A-4147-A177-3AD203B41FA5}">
                      <a16:colId xmlns:a16="http://schemas.microsoft.com/office/drawing/2014/main" val="471468911"/>
                    </a:ext>
                  </a:extLst>
                </a:gridCol>
                <a:gridCol w="1447800">
                  <a:extLst>
                    <a:ext uri="{9D8B030D-6E8A-4147-A177-3AD203B41FA5}">
                      <a16:colId xmlns:a16="http://schemas.microsoft.com/office/drawing/2014/main" val="205254144"/>
                    </a:ext>
                  </a:extLst>
                </a:gridCol>
                <a:gridCol w="1905000">
                  <a:extLst>
                    <a:ext uri="{9D8B030D-6E8A-4147-A177-3AD203B41FA5}">
                      <a16:colId xmlns:a16="http://schemas.microsoft.com/office/drawing/2014/main" val="340948859"/>
                    </a:ext>
                  </a:extLst>
                </a:gridCol>
              </a:tblGrid>
              <a:tr h="142072">
                <a:tc gridSpan="6">
                  <a:txBody>
                    <a:bodyPr/>
                    <a:lstStyle>
                      <a:lvl1pPr marL="0" algn="l" defTabSz="914367" rtl="0" eaLnBrk="1" latinLnBrk="0" hangingPunct="1">
                        <a:defRPr sz="1765" b="1" kern="1200">
                          <a:solidFill>
                            <a:schemeClr val="lt1"/>
                          </a:solidFill>
                          <a:latin typeface="Calibri" panose="020F0502020204030204"/>
                        </a:defRPr>
                      </a:lvl1pPr>
                      <a:lvl2pPr marL="457183" algn="l" defTabSz="914367" rtl="0" eaLnBrk="1" latinLnBrk="0" hangingPunct="1">
                        <a:defRPr sz="1765" b="1" kern="1200">
                          <a:solidFill>
                            <a:schemeClr val="lt1"/>
                          </a:solidFill>
                          <a:latin typeface="Calibri" panose="020F0502020204030204"/>
                        </a:defRPr>
                      </a:lvl2pPr>
                      <a:lvl3pPr marL="914367" algn="l" defTabSz="914367" rtl="0" eaLnBrk="1" latinLnBrk="0" hangingPunct="1">
                        <a:defRPr sz="1765" b="1" kern="1200">
                          <a:solidFill>
                            <a:schemeClr val="lt1"/>
                          </a:solidFill>
                          <a:latin typeface="Calibri" panose="020F0502020204030204"/>
                        </a:defRPr>
                      </a:lvl3pPr>
                      <a:lvl4pPr marL="1371550" algn="l" defTabSz="914367" rtl="0" eaLnBrk="1" latinLnBrk="0" hangingPunct="1">
                        <a:defRPr sz="1765" b="1" kern="1200">
                          <a:solidFill>
                            <a:schemeClr val="lt1"/>
                          </a:solidFill>
                          <a:latin typeface="Calibri" panose="020F0502020204030204"/>
                        </a:defRPr>
                      </a:lvl4pPr>
                      <a:lvl5pPr marL="1828734" algn="l" defTabSz="914367" rtl="0" eaLnBrk="1" latinLnBrk="0" hangingPunct="1">
                        <a:defRPr sz="1765" b="1" kern="1200">
                          <a:solidFill>
                            <a:schemeClr val="lt1"/>
                          </a:solidFill>
                          <a:latin typeface="Calibri" panose="020F0502020204030204"/>
                        </a:defRPr>
                      </a:lvl5pPr>
                      <a:lvl6pPr marL="2285918" algn="l" defTabSz="914367" rtl="0" eaLnBrk="1" latinLnBrk="0" hangingPunct="1">
                        <a:defRPr sz="1765" b="1" kern="1200">
                          <a:solidFill>
                            <a:schemeClr val="lt1"/>
                          </a:solidFill>
                          <a:latin typeface="Calibri" panose="020F0502020204030204"/>
                        </a:defRPr>
                      </a:lvl6pPr>
                      <a:lvl7pPr marL="2743101" algn="l" defTabSz="914367" rtl="0" eaLnBrk="1" latinLnBrk="0" hangingPunct="1">
                        <a:defRPr sz="1765" b="1" kern="1200">
                          <a:solidFill>
                            <a:schemeClr val="lt1"/>
                          </a:solidFill>
                          <a:latin typeface="Calibri" panose="020F0502020204030204"/>
                        </a:defRPr>
                      </a:lvl7pPr>
                      <a:lvl8pPr marL="3200284" algn="l" defTabSz="914367" rtl="0" eaLnBrk="1" latinLnBrk="0" hangingPunct="1">
                        <a:defRPr sz="1765" b="1" kern="1200">
                          <a:solidFill>
                            <a:schemeClr val="lt1"/>
                          </a:solidFill>
                          <a:latin typeface="Calibri" panose="020F0502020204030204"/>
                        </a:defRPr>
                      </a:lvl8pPr>
                      <a:lvl9pPr marL="3657469" algn="l" defTabSz="914367" rtl="0" eaLnBrk="1" latinLnBrk="0" hangingPunct="1">
                        <a:defRPr sz="1765" b="1" kern="1200">
                          <a:solidFill>
                            <a:schemeClr val="lt1"/>
                          </a:solidFill>
                          <a:latin typeface="Calibri" panose="020F0502020204030204"/>
                        </a:defRPr>
                      </a:lvl9p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1000" b="0" kern="1200" dirty="0">
                          <a:gradFill>
                            <a:gsLst>
                              <a:gs pos="0">
                                <a:schemeClr val="tx1"/>
                              </a:gs>
                              <a:gs pos="100000">
                                <a:schemeClr val="tx1"/>
                              </a:gs>
                            </a:gsLst>
                            <a:lin ang="5400000" scaled="1"/>
                          </a:gradFill>
                          <a:latin typeface="+mn-lt"/>
                          <a:ea typeface="+mn-ea"/>
                          <a:cs typeface="+mn-cs"/>
                        </a:rPr>
                        <a:t>Azure Active Directory Join – Windows 10 only  related features</a:t>
                      </a: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1000" b="0" kern="1200">
                        <a:gradFill>
                          <a:gsLst>
                            <a:gs pos="0">
                              <a:schemeClr val="tx1"/>
                            </a:gs>
                            <a:gs pos="100000">
                              <a:schemeClr val="tx1"/>
                            </a:gs>
                          </a:gsLst>
                          <a:lin ang="5400000" scaled="1"/>
                        </a:gradFill>
                        <a:latin typeface="+mn-lt"/>
                        <a:ea typeface="+mn-ea"/>
                        <a:cs typeface="+mn-cs"/>
                      </a:endParaRPr>
                    </a:p>
                  </a:txBody>
                  <a:tcPr marL="91401" marR="91401" marT="17926" marB="17926"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marL="0" algn="ctr" defTabSz="914367" rtl="0" eaLnBrk="1" latinLnBrk="0" hangingPunct="1"/>
                      <a:endParaRPr lang="en-US" sz="1000" b="0" kern="1200">
                        <a:gradFill>
                          <a:gsLst>
                            <a:gs pos="0">
                              <a:schemeClr val="tx1"/>
                            </a:gs>
                            <a:gs pos="100000">
                              <a:schemeClr val="tx1"/>
                            </a:gs>
                          </a:gsLst>
                          <a:lin ang="5400000" scaled="1"/>
                        </a:gradFill>
                        <a:latin typeface="+mn-lt"/>
                        <a:ea typeface="+mn-ea"/>
                        <a:cs typeface="+mn-cs"/>
                      </a:endParaRPr>
                    </a:p>
                  </a:txBody>
                  <a:tcPr marL="91401" marR="91401" marT="17926" marB="17926"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marL="0" algn="ctr" defTabSz="914367" rtl="0" eaLnBrk="1" latinLnBrk="0" hangingPunct="1"/>
                      <a:endParaRPr lang="en-US" sz="1000" b="0" kern="1200">
                        <a:solidFill>
                          <a:srgbClr val="FEFEFE"/>
                        </a:solidFill>
                        <a:latin typeface="+mn-lt"/>
                        <a:ea typeface="+mn-ea"/>
                        <a:cs typeface="+mn-cs"/>
                      </a:endParaRPr>
                    </a:p>
                  </a:txBody>
                  <a:tcPr marL="91401" marR="91401" marT="17926" marB="17926"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marL="0" algn="ctr" defTabSz="914367" rtl="0" eaLnBrk="1" latinLnBrk="0" hangingPunct="1"/>
                      <a:endParaRPr lang="en-US" sz="1000" b="0" kern="1200">
                        <a:solidFill>
                          <a:schemeClr val="tx1"/>
                        </a:solidFill>
                        <a:latin typeface="+mn-lt"/>
                        <a:ea typeface="+mn-ea"/>
                        <a:cs typeface="+mn-cs"/>
                      </a:endParaRPr>
                    </a:p>
                  </a:txBody>
                  <a:tcPr marL="91401" marR="91401" marT="17926" marB="17926"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marL="0" marR="0" indent="0" algn="ctr" defTabSz="914367" rtl="0" eaLnBrk="1" fontAlgn="auto" latinLnBrk="0" hangingPunct="1">
                        <a:lnSpc>
                          <a:spcPct val="100000"/>
                        </a:lnSpc>
                        <a:spcBef>
                          <a:spcPts val="0"/>
                        </a:spcBef>
                        <a:spcAft>
                          <a:spcPts val="0"/>
                        </a:spcAft>
                        <a:buClrTx/>
                        <a:buSzTx/>
                        <a:buFontTx/>
                        <a:buNone/>
                        <a:tabLst/>
                        <a:defRPr/>
                      </a:pPr>
                      <a:endParaRPr lang="en-US" sz="1000" b="0" kern="1200">
                        <a:gradFill>
                          <a:gsLst>
                            <a:gs pos="0">
                              <a:schemeClr val="tx1"/>
                            </a:gs>
                            <a:gs pos="100000">
                              <a:schemeClr val="tx1"/>
                            </a:gs>
                          </a:gsLst>
                          <a:lin ang="5400000" scaled="1"/>
                        </a:gradFill>
                        <a:latin typeface="+mn-lt"/>
                        <a:ea typeface="+mn-ea"/>
                        <a:cs typeface="+mn-cs"/>
                      </a:endParaRPr>
                    </a:p>
                  </a:txBody>
                  <a:tcPr marL="91401" marR="91401" marT="17926" marB="17926"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867271749"/>
                  </a:ext>
                </a:extLst>
              </a:tr>
              <a:tr h="257087">
                <a:tc rowSpan="2">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endParaRPr lang="en-US" dirty="0"/>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r>
                        <a:rPr lang="en-US" sz="1000" b="0" kern="1200" dirty="0">
                          <a:gradFill>
                            <a:gsLst>
                              <a:gs pos="0">
                                <a:schemeClr val="tx1"/>
                              </a:gs>
                              <a:gs pos="100000">
                                <a:schemeClr val="tx1"/>
                              </a:gs>
                            </a:gsLst>
                            <a:lin ang="5400000" scaled="1"/>
                          </a:gradFill>
                          <a:latin typeface="+mn-lt"/>
                          <a:ea typeface="+mn-ea"/>
                          <a:cs typeface="+mn-cs"/>
                        </a:rPr>
                        <a:t>Join a device to Azure AD, Desktop</a:t>
                      </a:r>
                      <a:r>
                        <a:rPr lang="en-US" sz="1000" b="0" kern="1200" baseline="0" dirty="0">
                          <a:gradFill>
                            <a:gsLst>
                              <a:gs pos="0">
                                <a:schemeClr val="tx1"/>
                              </a:gs>
                              <a:gs pos="100000">
                                <a:schemeClr val="tx1"/>
                              </a:gs>
                            </a:gsLst>
                            <a:lin ang="5400000" scaled="1"/>
                          </a:gradFill>
                          <a:latin typeface="+mn-lt"/>
                          <a:ea typeface="+mn-ea"/>
                          <a:cs typeface="+mn-cs"/>
                        </a:rPr>
                        <a:t> SSO, </a:t>
                      </a:r>
                      <a:r>
                        <a:rPr lang="en-US" sz="1000" b="0" kern="1200" dirty="0">
                          <a:gradFill>
                            <a:gsLst>
                              <a:gs pos="0">
                                <a:schemeClr val="tx1"/>
                              </a:gs>
                              <a:gs pos="100000">
                                <a:schemeClr val="tx1"/>
                              </a:gs>
                            </a:gsLst>
                            <a:lin ang="5400000" scaled="1"/>
                          </a:gradFill>
                          <a:latin typeface="+mn-lt"/>
                          <a:ea typeface="+mn-ea"/>
                          <a:cs typeface="+mn-cs"/>
                        </a:rPr>
                        <a:t>Microsoft Passport for Azure AD, </a:t>
                      </a:r>
                    </a:p>
                    <a:p>
                      <a:r>
                        <a:rPr lang="en-US" sz="1000" b="0" kern="1200" dirty="0">
                          <a:gradFill>
                            <a:gsLst>
                              <a:gs pos="0">
                                <a:schemeClr val="tx1"/>
                              </a:gs>
                              <a:gs pos="100000">
                                <a:schemeClr val="tx1"/>
                              </a:gs>
                            </a:gsLst>
                            <a:lin ang="5400000" scaled="1"/>
                          </a:gradFill>
                          <a:latin typeface="+mn-lt"/>
                          <a:ea typeface="+mn-ea"/>
                          <a:cs typeface="+mn-cs"/>
                        </a:rPr>
                        <a:t>Administrator </a:t>
                      </a:r>
                      <a:r>
                        <a:rPr lang="en-US" sz="1000" b="0" kern="1200" dirty="0" err="1">
                          <a:gradFill>
                            <a:gsLst>
                              <a:gs pos="0">
                                <a:schemeClr val="tx1"/>
                              </a:gs>
                              <a:gs pos="100000">
                                <a:schemeClr val="tx1"/>
                              </a:gs>
                            </a:gsLst>
                            <a:lin ang="5400000" scaled="1"/>
                          </a:gradFill>
                          <a:latin typeface="+mn-lt"/>
                          <a:ea typeface="+mn-ea"/>
                          <a:cs typeface="+mn-cs"/>
                        </a:rPr>
                        <a:t>Bitlocker</a:t>
                      </a:r>
                      <a:r>
                        <a:rPr lang="en-US" sz="1000" b="0" kern="1200" dirty="0">
                          <a:gradFill>
                            <a:gsLst>
                              <a:gs pos="0">
                                <a:schemeClr val="tx1"/>
                              </a:gs>
                              <a:gs pos="100000">
                                <a:schemeClr val="tx1"/>
                              </a:gs>
                            </a:gsLst>
                            <a:lin ang="5400000" scaled="1"/>
                          </a:gradFill>
                          <a:latin typeface="+mn-lt"/>
                          <a:ea typeface="+mn-ea"/>
                          <a:cs typeface="+mn-cs"/>
                        </a:rPr>
                        <a:t> recovery</a:t>
                      </a: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pPr algn="ctr"/>
                      <a:r>
                        <a:rPr lang="en-US" sz="1000" b="0" kern="1200">
                          <a:solidFill>
                            <a:schemeClr val="tx1"/>
                          </a:solidFill>
                          <a:latin typeface="+mn-lt"/>
                          <a:ea typeface="+mn-ea"/>
                          <a:cs typeface="+mn-cs"/>
                        </a:rPr>
                        <a:t>Yes</a:t>
                      </a: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pPr marL="0" algn="ctr" defTabSz="914367" rtl="0" eaLnBrk="1" latinLnBrk="0" hangingPunct="1"/>
                      <a:r>
                        <a:rPr lang="en-US" sz="1000" b="0" kern="1200">
                          <a:solidFill>
                            <a:schemeClr val="tx1"/>
                          </a:solidFill>
                          <a:latin typeface="+mn-lt"/>
                          <a:ea typeface="+mn-ea"/>
                          <a:cs typeface="+mn-cs"/>
                        </a:rPr>
                        <a:t>Yes</a:t>
                      </a: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pPr marL="0" algn="ctr" defTabSz="914367" rtl="0" eaLnBrk="1" latinLnBrk="0" hangingPunct="1"/>
                      <a:r>
                        <a:rPr lang="en-US" sz="1000" b="0" kern="1200">
                          <a:solidFill>
                            <a:schemeClr val="tx1"/>
                          </a:solidFill>
                          <a:latin typeface="+mn-lt"/>
                          <a:ea typeface="+mn-ea"/>
                          <a:cs typeface="+mn-cs"/>
                        </a:rPr>
                        <a:t>Yes</a:t>
                      </a: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pPr marL="0" algn="ctr" defTabSz="914367" rtl="0" eaLnBrk="1" latinLnBrk="0" hangingPunct="1"/>
                      <a:r>
                        <a:rPr lang="en-US" sz="1000" b="0" kern="1200">
                          <a:solidFill>
                            <a:schemeClr val="tx1"/>
                          </a:solidFill>
                          <a:latin typeface="+mn-lt"/>
                          <a:ea typeface="+mn-ea"/>
                          <a:cs typeface="+mn-cs"/>
                        </a:rPr>
                        <a:t>Yes</a:t>
                      </a: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97730729"/>
                  </a:ext>
                </a:extLst>
              </a:tr>
              <a:tr h="257087">
                <a:tc vMerge="1">
                  <a:txBody>
                    <a:bodyPr/>
                    <a:lstStyle/>
                    <a:p>
                      <a:pPr marL="0" marR="0" indent="0" algn="ctr" defTabSz="914367" rtl="0" eaLnBrk="1" fontAlgn="auto" latinLnBrk="0" hangingPunct="1">
                        <a:lnSpc>
                          <a:spcPct val="100000"/>
                        </a:lnSpc>
                        <a:spcBef>
                          <a:spcPts val="0"/>
                        </a:spcBef>
                        <a:spcAft>
                          <a:spcPts val="0"/>
                        </a:spcAft>
                        <a:buClrTx/>
                        <a:buSzTx/>
                        <a:buFontTx/>
                        <a:buNone/>
                        <a:tabLst/>
                        <a:defRPr/>
                      </a:pPr>
                      <a:endParaRPr lang="en-US" sz="1000" b="0" kern="1200">
                        <a:ln>
                          <a:solidFill>
                            <a:schemeClr val="tx1"/>
                          </a:solidFill>
                        </a:ln>
                        <a:solidFill>
                          <a:schemeClr val="bg1"/>
                        </a:solidFill>
                        <a:latin typeface="+mn-lt"/>
                        <a:ea typeface="+mn-ea"/>
                        <a:cs typeface="+mn-cs"/>
                      </a:endParaRP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pPr marL="0" algn="l" defTabSz="914367" rtl="0" eaLnBrk="1" latinLnBrk="0" hangingPunct="1"/>
                      <a:r>
                        <a:rPr lang="en-US" sz="1000" b="0" kern="1200" dirty="0">
                          <a:solidFill>
                            <a:schemeClr val="bg1"/>
                          </a:solidFill>
                          <a:latin typeface="+mn-lt"/>
                          <a:ea typeface="+mn-ea"/>
                          <a:cs typeface="+mn-cs"/>
                        </a:rPr>
                        <a:t>MDM auto-enrolment,  Self-Service </a:t>
                      </a:r>
                      <a:r>
                        <a:rPr lang="en-US" sz="1000" b="0" kern="1200" dirty="0" err="1">
                          <a:solidFill>
                            <a:schemeClr val="bg1"/>
                          </a:solidFill>
                          <a:latin typeface="+mn-lt"/>
                          <a:ea typeface="+mn-ea"/>
                          <a:cs typeface="+mn-cs"/>
                        </a:rPr>
                        <a:t>Bitlocker</a:t>
                      </a:r>
                      <a:r>
                        <a:rPr lang="en-US" sz="1000" b="0" kern="1200" dirty="0">
                          <a:solidFill>
                            <a:schemeClr val="bg1"/>
                          </a:solidFill>
                          <a:latin typeface="+mn-lt"/>
                          <a:ea typeface="+mn-ea"/>
                          <a:cs typeface="+mn-cs"/>
                        </a:rPr>
                        <a:t> recovery, Additional  local administrators to Windows 10 devices via Azure AD Join, Enterprise State Roaming</a:t>
                      </a: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A3"/>
                    </a:solidFill>
                  </a:tcPr>
                </a:tc>
                <a:tc>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pPr marL="0" algn="ctr" defTabSz="914367" rtl="0" eaLnBrk="1" latinLnBrk="0" hangingPunct="1"/>
                      <a:endParaRPr lang="en-US" sz="1000" b="0" kern="1200" dirty="0">
                        <a:ln>
                          <a:solidFill>
                            <a:schemeClr val="tx1"/>
                          </a:solidFill>
                        </a:ln>
                        <a:solidFill>
                          <a:schemeClr val="bg1"/>
                        </a:solidFill>
                        <a:latin typeface="+mn-lt"/>
                        <a:ea typeface="+mn-ea"/>
                        <a:cs typeface="+mn-cs"/>
                      </a:endParaRP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pPr marL="0" algn="ctr" defTabSz="914367" rtl="0" eaLnBrk="1" latinLnBrk="0" hangingPunct="1"/>
                      <a:endParaRPr lang="en-US" sz="1000" b="0" kern="1200" dirty="0">
                        <a:ln>
                          <a:solidFill>
                            <a:schemeClr val="tx1"/>
                          </a:solidFill>
                        </a:ln>
                        <a:solidFill>
                          <a:schemeClr val="bg1"/>
                        </a:solidFill>
                        <a:latin typeface="+mn-lt"/>
                        <a:ea typeface="+mn-ea"/>
                        <a:cs typeface="+mn-cs"/>
                      </a:endParaRP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pPr marL="0" algn="ctr" defTabSz="914367" rtl="0" eaLnBrk="1" latinLnBrk="0" hangingPunct="1"/>
                      <a:r>
                        <a:rPr lang="en-US" sz="1000" b="0" kern="1200" dirty="0">
                          <a:solidFill>
                            <a:schemeClr val="bg1"/>
                          </a:solidFill>
                          <a:latin typeface="+mn-lt"/>
                          <a:ea typeface="+mn-ea"/>
                          <a:cs typeface="+mn-cs"/>
                        </a:rPr>
                        <a:t>Yes</a:t>
                      </a: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A3"/>
                    </a:solidFill>
                  </a:tcPr>
                </a:tc>
                <a:tc>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pPr marL="0" algn="ctr" defTabSz="914367" rtl="0" eaLnBrk="1" latinLnBrk="0" hangingPunct="1"/>
                      <a:endParaRPr lang="en-US" sz="1000" b="0" kern="1200" dirty="0">
                        <a:ln>
                          <a:solidFill>
                            <a:schemeClr val="tx1"/>
                          </a:solidFill>
                        </a:ln>
                        <a:solidFill>
                          <a:schemeClr val="bg1"/>
                        </a:solidFill>
                        <a:latin typeface="+mn-lt"/>
                        <a:ea typeface="+mn-ea"/>
                        <a:cs typeface="+mn-cs"/>
                      </a:endParaRP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283782168"/>
                  </a:ext>
                </a:extLst>
              </a:tr>
            </a:tbl>
          </a:graphicData>
        </a:graphic>
      </p:graphicFrame>
    </p:spTree>
    <p:extLst>
      <p:ext uri="{BB962C8B-B14F-4D97-AF65-F5344CB8AC3E}">
        <p14:creationId xmlns:p14="http://schemas.microsoft.com/office/powerpoint/2010/main" val="207737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803" y="0"/>
            <a:ext cx="11655078" cy="899665"/>
          </a:xfrm>
        </p:spPr>
        <p:txBody>
          <a:bodyPr/>
          <a:lstStyle/>
          <a:p>
            <a:r>
              <a:rPr lang="en-US" sz="1400"/>
              <a:t>Azure Active Directory features</a:t>
            </a:r>
          </a:p>
        </p:txBody>
      </p:sp>
      <p:sp>
        <p:nvSpPr>
          <p:cNvPr id="2" name="Rectangle 1"/>
          <p:cNvSpPr/>
          <p:nvPr/>
        </p:nvSpPr>
        <p:spPr>
          <a:xfrm>
            <a:off x="533400" y="6427113"/>
            <a:ext cx="11506200" cy="253916"/>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78D7"/>
              </a:solidFill>
              <a:effectLst/>
              <a:uLnTx/>
              <a:uFillTx/>
              <a:latin typeface="Segoe UI"/>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124684576"/>
              </p:ext>
            </p:extLst>
          </p:nvPr>
        </p:nvGraphicFramePr>
        <p:xfrm>
          <a:off x="10803" y="6213615"/>
          <a:ext cx="11861650" cy="644385"/>
        </p:xfrm>
        <a:graphic>
          <a:graphicData uri="http://schemas.openxmlformats.org/drawingml/2006/table">
            <a:tbl>
              <a:tblPr firstRow="1" bandRow="1"/>
              <a:tblGrid>
                <a:gridCol w="1207226">
                  <a:extLst>
                    <a:ext uri="{9D8B030D-6E8A-4147-A177-3AD203B41FA5}">
                      <a16:colId xmlns:a16="http://schemas.microsoft.com/office/drawing/2014/main" val="2590817815"/>
                    </a:ext>
                  </a:extLst>
                </a:gridCol>
                <a:gridCol w="4932646">
                  <a:extLst>
                    <a:ext uri="{9D8B030D-6E8A-4147-A177-3AD203B41FA5}">
                      <a16:colId xmlns:a16="http://schemas.microsoft.com/office/drawing/2014/main" val="119011344"/>
                    </a:ext>
                  </a:extLst>
                </a:gridCol>
                <a:gridCol w="5721778">
                  <a:extLst>
                    <a:ext uri="{9D8B030D-6E8A-4147-A177-3AD203B41FA5}">
                      <a16:colId xmlns:a16="http://schemas.microsoft.com/office/drawing/2014/main" val="3983099703"/>
                    </a:ext>
                  </a:extLst>
                </a:gridCol>
              </a:tblGrid>
              <a:tr h="303733">
                <a:tc gridSpan="3">
                  <a:txBody>
                    <a:bodyPr/>
                    <a:lstStyle>
                      <a:lvl1pPr marL="0" algn="l" defTabSz="914367" rtl="0" eaLnBrk="1" latinLnBrk="0" hangingPunct="1">
                        <a:defRPr sz="1765" b="1" kern="1200">
                          <a:solidFill>
                            <a:schemeClr val="lt1"/>
                          </a:solidFill>
                          <a:latin typeface="Calibri" panose="020F0502020204030204"/>
                        </a:defRPr>
                      </a:lvl1pPr>
                      <a:lvl2pPr marL="457183" algn="l" defTabSz="914367" rtl="0" eaLnBrk="1" latinLnBrk="0" hangingPunct="1">
                        <a:defRPr sz="1765" b="1" kern="1200">
                          <a:solidFill>
                            <a:schemeClr val="lt1"/>
                          </a:solidFill>
                          <a:latin typeface="Calibri" panose="020F0502020204030204"/>
                        </a:defRPr>
                      </a:lvl2pPr>
                      <a:lvl3pPr marL="914367" algn="l" defTabSz="914367" rtl="0" eaLnBrk="1" latinLnBrk="0" hangingPunct="1">
                        <a:defRPr sz="1765" b="1" kern="1200">
                          <a:solidFill>
                            <a:schemeClr val="lt1"/>
                          </a:solidFill>
                          <a:latin typeface="Calibri" panose="020F0502020204030204"/>
                        </a:defRPr>
                      </a:lvl3pPr>
                      <a:lvl4pPr marL="1371550" algn="l" defTabSz="914367" rtl="0" eaLnBrk="1" latinLnBrk="0" hangingPunct="1">
                        <a:defRPr sz="1765" b="1" kern="1200">
                          <a:solidFill>
                            <a:schemeClr val="lt1"/>
                          </a:solidFill>
                          <a:latin typeface="Calibri" panose="020F0502020204030204"/>
                        </a:defRPr>
                      </a:lvl4pPr>
                      <a:lvl5pPr marL="1828734" algn="l" defTabSz="914367" rtl="0" eaLnBrk="1" latinLnBrk="0" hangingPunct="1">
                        <a:defRPr sz="1765" b="1" kern="1200">
                          <a:solidFill>
                            <a:schemeClr val="lt1"/>
                          </a:solidFill>
                          <a:latin typeface="Calibri" panose="020F0502020204030204"/>
                        </a:defRPr>
                      </a:lvl5pPr>
                      <a:lvl6pPr marL="2285918" algn="l" defTabSz="914367" rtl="0" eaLnBrk="1" latinLnBrk="0" hangingPunct="1">
                        <a:defRPr sz="1765" b="1" kern="1200">
                          <a:solidFill>
                            <a:schemeClr val="lt1"/>
                          </a:solidFill>
                          <a:latin typeface="Calibri" panose="020F0502020204030204"/>
                        </a:defRPr>
                      </a:lvl6pPr>
                      <a:lvl7pPr marL="2743101" algn="l" defTabSz="914367" rtl="0" eaLnBrk="1" latinLnBrk="0" hangingPunct="1">
                        <a:defRPr sz="1765" b="1" kern="1200">
                          <a:solidFill>
                            <a:schemeClr val="lt1"/>
                          </a:solidFill>
                          <a:latin typeface="Calibri" panose="020F0502020204030204"/>
                        </a:defRPr>
                      </a:lvl7pPr>
                      <a:lvl8pPr marL="3200284" algn="l" defTabSz="914367" rtl="0" eaLnBrk="1" latinLnBrk="0" hangingPunct="1">
                        <a:defRPr sz="1765" b="1" kern="1200">
                          <a:solidFill>
                            <a:schemeClr val="lt1"/>
                          </a:solidFill>
                          <a:latin typeface="Calibri" panose="020F0502020204030204"/>
                        </a:defRPr>
                      </a:lvl8pPr>
                      <a:lvl9pPr marL="3657469" algn="l" defTabSz="914367" rtl="0" eaLnBrk="1" latinLnBrk="0" hangingPunct="1">
                        <a:defRPr sz="1765" b="1" kern="1200">
                          <a:solidFill>
                            <a:schemeClr val="lt1"/>
                          </a:solidFill>
                          <a:latin typeface="Calibri" panose="020F0502020204030204"/>
                        </a:defRPr>
                      </a:lvl9p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1000" b="0" kern="1200" dirty="0">
                          <a:gradFill>
                            <a:gsLst>
                              <a:gs pos="0">
                                <a:schemeClr val="tx1"/>
                              </a:gs>
                              <a:gs pos="100000">
                                <a:schemeClr val="tx1"/>
                              </a:gs>
                            </a:gsLst>
                            <a:lin ang="5400000" scaled="1"/>
                          </a:gradFill>
                          <a:latin typeface="+mn-lt"/>
                          <a:ea typeface="+mn-ea"/>
                          <a:cs typeface="+mn-cs"/>
                        </a:rPr>
                        <a:t>Azure Active Directory Join – Windows 10 only  related features</a:t>
                      </a: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1000" b="0" kern="1200">
                        <a:gradFill>
                          <a:gsLst>
                            <a:gs pos="0">
                              <a:schemeClr val="tx1"/>
                            </a:gs>
                            <a:gs pos="100000">
                              <a:schemeClr val="tx1"/>
                            </a:gs>
                          </a:gsLst>
                          <a:lin ang="5400000" scaled="1"/>
                        </a:gradFill>
                        <a:latin typeface="+mn-lt"/>
                        <a:ea typeface="+mn-ea"/>
                        <a:cs typeface="+mn-cs"/>
                      </a:endParaRPr>
                    </a:p>
                  </a:txBody>
                  <a:tcPr marL="91401" marR="91401" marT="17926" marB="17926"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marL="0" algn="ctr" defTabSz="914367" rtl="0" eaLnBrk="1" latinLnBrk="0" hangingPunct="1"/>
                      <a:endParaRPr lang="en-US" sz="1000" b="0" kern="1200">
                        <a:gradFill>
                          <a:gsLst>
                            <a:gs pos="0">
                              <a:schemeClr val="tx1"/>
                            </a:gs>
                            <a:gs pos="100000">
                              <a:schemeClr val="tx1"/>
                            </a:gs>
                          </a:gsLst>
                          <a:lin ang="5400000" scaled="1"/>
                        </a:gradFill>
                        <a:latin typeface="+mn-lt"/>
                        <a:ea typeface="+mn-ea"/>
                        <a:cs typeface="+mn-cs"/>
                      </a:endParaRPr>
                    </a:p>
                  </a:txBody>
                  <a:tcPr marL="91401" marR="91401" marT="17926" marB="17926"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867271749"/>
                  </a:ext>
                </a:extLst>
              </a:tr>
              <a:tr h="328125">
                <a:tc>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b="0" kern="1200">
                          <a:solidFill>
                            <a:schemeClr val="bg1"/>
                          </a:solidFill>
                          <a:latin typeface="+mn-lt"/>
                          <a:ea typeface="+mn-ea"/>
                          <a:cs typeface="+mn-cs"/>
                        </a:rPr>
                        <a:t>Premium features</a:t>
                      </a:r>
                    </a:p>
                    <a:p>
                      <a:pPr marL="0" marR="0" indent="0" algn="l" defTabSz="914367" rtl="0" eaLnBrk="1" fontAlgn="auto" latinLnBrk="0" hangingPunct="1">
                        <a:lnSpc>
                          <a:spcPct val="100000"/>
                        </a:lnSpc>
                        <a:spcBef>
                          <a:spcPts val="0"/>
                        </a:spcBef>
                        <a:spcAft>
                          <a:spcPts val="0"/>
                        </a:spcAft>
                        <a:buClrTx/>
                        <a:buSzTx/>
                        <a:buFontTx/>
                        <a:buNone/>
                        <a:tabLst/>
                        <a:defRPr/>
                      </a:pPr>
                      <a:endParaRPr lang="en-US" sz="1000" b="0" kern="1200">
                        <a:solidFill>
                          <a:schemeClr val="bg1"/>
                        </a:solidFill>
                        <a:latin typeface="+mn-lt"/>
                        <a:ea typeface="+mn-ea"/>
                        <a:cs typeface="+mn-cs"/>
                      </a:endParaRP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AA9"/>
                    </a:solidFill>
                  </a:tcPr>
                </a:tc>
                <a:tc>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pPr marL="0" algn="l" defTabSz="914367" rtl="0" eaLnBrk="1" latinLnBrk="0" hangingPunct="1"/>
                      <a:r>
                        <a:rPr lang="en-US" sz="1000" b="0" kern="1200">
                          <a:solidFill>
                            <a:schemeClr val="bg1"/>
                          </a:solidFill>
                          <a:latin typeface="+mn-lt"/>
                          <a:ea typeface="+mn-ea"/>
                          <a:cs typeface="+mn-cs"/>
                        </a:rPr>
                        <a:t>MDM auto-enrolment,  Self-Service Bitlocker recovery, Additional  local administrators to Windows 10 devices via Azure AD Join, Enterprise State Roaming</a:t>
                      </a: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A3"/>
                    </a:solidFill>
                  </a:tcPr>
                </a:tc>
                <a:tc>
                  <a:txBody>
                    <a:bodyPr/>
                    <a:lstStyle>
                      <a:lvl1pPr marL="0" algn="l" defTabSz="914367" rtl="0" eaLnBrk="1" latinLnBrk="0" hangingPunct="1">
                        <a:defRPr sz="1765" kern="1200">
                          <a:solidFill>
                            <a:schemeClr val="dk1"/>
                          </a:solidFill>
                          <a:latin typeface="Calibri" panose="020F0502020204030204"/>
                        </a:defRPr>
                      </a:lvl1pPr>
                      <a:lvl2pPr marL="457183" algn="l" defTabSz="914367" rtl="0" eaLnBrk="1" latinLnBrk="0" hangingPunct="1">
                        <a:defRPr sz="1765" kern="1200">
                          <a:solidFill>
                            <a:schemeClr val="dk1"/>
                          </a:solidFill>
                          <a:latin typeface="Calibri" panose="020F0502020204030204"/>
                        </a:defRPr>
                      </a:lvl2pPr>
                      <a:lvl3pPr marL="914367" algn="l" defTabSz="914367" rtl="0" eaLnBrk="1" latinLnBrk="0" hangingPunct="1">
                        <a:defRPr sz="1765" kern="1200">
                          <a:solidFill>
                            <a:schemeClr val="dk1"/>
                          </a:solidFill>
                          <a:latin typeface="Calibri" panose="020F0502020204030204"/>
                        </a:defRPr>
                      </a:lvl3pPr>
                      <a:lvl4pPr marL="1371550" algn="l" defTabSz="914367" rtl="0" eaLnBrk="1" latinLnBrk="0" hangingPunct="1">
                        <a:defRPr sz="1765" kern="1200">
                          <a:solidFill>
                            <a:schemeClr val="dk1"/>
                          </a:solidFill>
                          <a:latin typeface="Calibri" panose="020F0502020204030204"/>
                        </a:defRPr>
                      </a:lvl4pPr>
                      <a:lvl5pPr marL="1828734" algn="l" defTabSz="914367" rtl="0" eaLnBrk="1" latinLnBrk="0" hangingPunct="1">
                        <a:defRPr sz="1765" kern="1200">
                          <a:solidFill>
                            <a:schemeClr val="dk1"/>
                          </a:solidFill>
                          <a:latin typeface="Calibri" panose="020F0502020204030204"/>
                        </a:defRPr>
                      </a:lvl5pPr>
                      <a:lvl6pPr marL="2285918" algn="l" defTabSz="914367" rtl="0" eaLnBrk="1" latinLnBrk="0" hangingPunct="1">
                        <a:defRPr sz="1765" kern="1200">
                          <a:solidFill>
                            <a:schemeClr val="dk1"/>
                          </a:solidFill>
                          <a:latin typeface="Calibri" panose="020F0502020204030204"/>
                        </a:defRPr>
                      </a:lvl6pPr>
                      <a:lvl7pPr marL="2743101" algn="l" defTabSz="914367" rtl="0" eaLnBrk="1" latinLnBrk="0" hangingPunct="1">
                        <a:defRPr sz="1765" kern="1200">
                          <a:solidFill>
                            <a:schemeClr val="dk1"/>
                          </a:solidFill>
                          <a:latin typeface="Calibri" panose="020F0502020204030204"/>
                        </a:defRPr>
                      </a:lvl7pPr>
                      <a:lvl8pPr marL="3200284" algn="l" defTabSz="914367" rtl="0" eaLnBrk="1" latinLnBrk="0" hangingPunct="1">
                        <a:defRPr sz="1765" kern="1200">
                          <a:solidFill>
                            <a:schemeClr val="dk1"/>
                          </a:solidFill>
                          <a:latin typeface="Calibri" panose="020F0502020204030204"/>
                        </a:defRPr>
                      </a:lvl8pPr>
                      <a:lvl9pPr marL="3657469" algn="l" defTabSz="914367" rtl="0" eaLnBrk="1" latinLnBrk="0" hangingPunct="1">
                        <a:defRPr sz="1765" kern="1200">
                          <a:solidFill>
                            <a:schemeClr val="dk1"/>
                          </a:solidFill>
                          <a:latin typeface="Calibri" panose="020F0502020204030204"/>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b="1" dirty="0">
                          <a:gradFill>
                            <a:gsLst>
                              <a:gs pos="0">
                                <a:schemeClr val="tx1"/>
                              </a:gs>
                              <a:gs pos="100000">
                                <a:schemeClr val="tx1"/>
                              </a:gs>
                            </a:gsLst>
                            <a:lin ang="5400000" scaled="1"/>
                          </a:gradFill>
                        </a:rPr>
                        <a:t>Admins who configure and users who need to access this feature</a:t>
                      </a:r>
                    </a:p>
                    <a:p>
                      <a:pPr marL="0" algn="ctr" defTabSz="914367" rtl="0" eaLnBrk="1" latinLnBrk="0" hangingPunct="1"/>
                      <a:endParaRPr lang="en-US" sz="1000" b="0" kern="1200" dirty="0">
                        <a:ln>
                          <a:solidFill>
                            <a:schemeClr val="tx1"/>
                          </a:solidFill>
                        </a:ln>
                        <a:solidFill>
                          <a:schemeClr val="bg1"/>
                        </a:solidFill>
                        <a:latin typeface="+mn-lt"/>
                        <a:ea typeface="+mn-ea"/>
                        <a:cs typeface="+mn-cs"/>
                      </a:endParaRPr>
                    </a:p>
                  </a:txBody>
                  <a:tcPr marL="91401" marR="91401" marT="17926" marB="179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28378216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57306661"/>
              </p:ext>
            </p:extLst>
          </p:nvPr>
        </p:nvGraphicFramePr>
        <p:xfrm>
          <a:off x="10803" y="381000"/>
          <a:ext cx="11861649" cy="5832620"/>
        </p:xfrm>
        <a:graphic>
          <a:graphicData uri="http://schemas.openxmlformats.org/drawingml/2006/table">
            <a:tbl>
              <a:tblPr firstRow="1" bandRow="1"/>
              <a:tblGrid>
                <a:gridCol w="685800">
                  <a:extLst>
                    <a:ext uri="{9D8B030D-6E8A-4147-A177-3AD203B41FA5}">
                      <a16:colId xmlns:a16="http://schemas.microsoft.com/office/drawing/2014/main" val="1905115108"/>
                    </a:ext>
                  </a:extLst>
                </a:gridCol>
                <a:gridCol w="4492812">
                  <a:extLst>
                    <a:ext uri="{9D8B030D-6E8A-4147-A177-3AD203B41FA5}">
                      <a16:colId xmlns:a16="http://schemas.microsoft.com/office/drawing/2014/main" val="2624833327"/>
                    </a:ext>
                  </a:extLst>
                </a:gridCol>
                <a:gridCol w="6683037">
                  <a:extLst>
                    <a:ext uri="{9D8B030D-6E8A-4147-A177-3AD203B41FA5}">
                      <a16:colId xmlns:a16="http://schemas.microsoft.com/office/drawing/2014/main" val="2366951966"/>
                    </a:ext>
                  </a:extLst>
                </a:gridCol>
              </a:tblGrid>
              <a:tr h="206811">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3867" marR="3867" marT="752" marB="752" anchor="ctr">
                    <a:lnL>
                      <a:noFill/>
                    </a:lnL>
                    <a:lnR>
                      <a:noFill/>
                    </a:lnR>
                    <a:lnT>
                      <a:noFill/>
                    </a:lnT>
                    <a:lnB w="12700" cap="flat" cmpd="sng" algn="ctr">
                      <a:solidFill>
                        <a:srgbClr val="505050"/>
                      </a:solidFill>
                      <a:prstDash val="solid"/>
                      <a:round/>
                      <a:headEnd type="none" w="med" len="med"/>
                      <a:tailEnd type="none" w="med" len="med"/>
                    </a:lnB>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3867" marR="3867" marT="752" marB="752" anchor="ctr">
                    <a:lnL>
                      <a:noFill/>
                    </a:lnL>
                    <a:lnR w="12700" cap="flat" cmpd="sng" algn="ctr">
                      <a:solidFill>
                        <a:srgbClr val="D2D2D2"/>
                      </a:solidFill>
                      <a:prstDash val="solid"/>
                      <a:round/>
                      <a:headEnd type="none" w="med" len="med"/>
                      <a:tailEnd type="none" w="med" len="med"/>
                    </a:lnR>
                    <a:lnT>
                      <a:noFill/>
                    </a:lnT>
                    <a:lnB w="12700" cap="flat" cmpd="sng" algn="ctr">
                      <a:solidFill>
                        <a:srgbClr val="50505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b="1" kern="1200" dirty="0">
                          <a:solidFill>
                            <a:srgbClr val="FFFFFF"/>
                          </a:solidFill>
                          <a:effectLst/>
                          <a:latin typeface="Segoe UI"/>
                          <a:ea typeface="Times New Roman" panose="02020603050405020304" pitchFamily="18" charset="0"/>
                          <a:cs typeface="Times New Roman"/>
                        </a:rPr>
                        <a:t>Who needs a license</a:t>
                      </a:r>
                      <a:endParaRPr lang="en-US" sz="1000" dirty="0">
                        <a:solidFill>
                          <a:srgbClr val="FFFFFF"/>
                        </a:solidFill>
                        <a:effectLst/>
                        <a:latin typeface="Segoe UI"/>
                        <a:ea typeface="Calibri" panose="020F0502020204030204" pitchFamily="34" charset="0"/>
                        <a:cs typeface="Times New Roman"/>
                      </a:endParaRPr>
                    </a:p>
                  </a:txBody>
                  <a:tcPr marL="3867" marR="3867" marT="752" marB="752"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505050"/>
                    </a:solidFill>
                  </a:tcPr>
                </a:tc>
                <a:extLst>
                  <a:ext uri="{0D108BD9-81ED-4DB2-BD59-A6C34878D82A}">
                    <a16:rowId xmlns:a16="http://schemas.microsoft.com/office/drawing/2014/main" val="2368957082"/>
                  </a:ext>
                </a:extLst>
              </a:tr>
              <a:tr h="485557">
                <a:tc rowSpan="3">
                  <a:txBody>
                    <a:bodyPr/>
                    <a:lstStyle/>
                    <a:p>
                      <a:pPr marL="0" marR="0">
                        <a:lnSpc>
                          <a:spcPct val="107000"/>
                        </a:lnSpc>
                        <a:spcBef>
                          <a:spcPts val="0"/>
                        </a:spcBef>
                        <a:spcAft>
                          <a:spcPts val="0"/>
                        </a:spcAft>
                      </a:pPr>
                      <a:r>
                        <a:rPr lang="en-US" sz="1000" kern="1200" dirty="0">
                          <a:solidFill>
                            <a:srgbClr val="000000"/>
                          </a:solidFill>
                          <a:effectLst/>
                          <a:latin typeface="Segoe UI"/>
                          <a:ea typeface="Times New Roman" panose="02020603050405020304" pitchFamily="18" charset="0"/>
                          <a:cs typeface="Times New Roman"/>
                        </a:rPr>
                        <a:t>Common features</a:t>
                      </a:r>
                      <a:endParaRPr lang="en-US" sz="1000" dirty="0">
                        <a:solidFill>
                          <a:srgbClr val="000000"/>
                        </a:solidFill>
                        <a:effectLst/>
                        <a:latin typeface="Segoe UI"/>
                        <a:ea typeface="Calibri" panose="020F0502020204030204" pitchFamily="34" charset="0"/>
                        <a:cs typeface="Times New Roman"/>
                      </a:endParaRPr>
                    </a:p>
                  </a:txBody>
                  <a:tcPr marL="3867"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200" dirty="0">
                          <a:solidFill>
                            <a:srgbClr val="000000"/>
                          </a:solidFill>
                          <a:effectLst/>
                          <a:latin typeface="Segoe UI"/>
                          <a:ea typeface="Times New Roman" panose="02020603050405020304" pitchFamily="18" charset="0"/>
                          <a:cs typeface="Times New Roman"/>
                        </a:rPr>
                        <a:t>Singe Sign On</a:t>
                      </a:r>
                      <a:endParaRPr lang="en-US" sz="1000" dirty="0">
                        <a:effectLst/>
                        <a:latin typeface="Segoe U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Admins who configure and users who need to access this feature based on the application (Application Proxy apps need Basic and higher, Apps added via Self-Service App Integration templates need Premium P1 and higher)</a:t>
                      </a:r>
                      <a:endParaRPr lang="en-US" sz="1000" dirty="0">
                        <a:effectLst/>
                        <a:latin typeface="Times New Roman"/>
                        <a:ea typeface="Calibri" panose="020F0502020204030204" pitchFamily="34" charset="0"/>
                        <a:cs typeface="Times New Roman"/>
                      </a:endParaRPr>
                    </a:p>
                  </a:txBody>
                  <a:tcPr marL="274320" marR="403" marT="403" marB="0" anchor="b">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3361198667"/>
                  </a:ext>
                </a:extLst>
              </a:tr>
              <a:tr h="435699">
                <a:tc vMerge="1">
                  <a:txBody>
                    <a:bodyPr/>
                    <a:lstStyle/>
                    <a:p>
                      <a:endParaRPr lang="en-US"/>
                    </a:p>
                  </a:txBody>
                  <a:tcPr/>
                </a:tc>
                <a:tc>
                  <a:txBody>
                    <a:bodyPr/>
                    <a:lstStyle/>
                    <a:p>
                      <a:pPr marL="0" marR="0">
                        <a:lnSpc>
                          <a:spcPct val="107000"/>
                        </a:lnSpc>
                        <a:spcBef>
                          <a:spcPts val="0"/>
                        </a:spcBef>
                        <a:spcAft>
                          <a:spcPts val="0"/>
                        </a:spcAft>
                      </a:pPr>
                      <a:r>
                        <a:rPr lang="en-US" sz="1000" kern="1200" dirty="0">
                          <a:solidFill>
                            <a:srgbClr val="000000"/>
                          </a:solidFill>
                          <a:effectLst/>
                          <a:latin typeface="Calibri"/>
                          <a:ea typeface="Times New Roman" panose="02020603050405020304" pitchFamily="18" charset="0"/>
                          <a:cs typeface="Times New Roman"/>
                        </a:rPr>
                        <a:t>B2B collaboration</a:t>
                      </a:r>
                      <a:endParaRPr lang="en-US" sz="1000" dirty="0">
                        <a:effectLst/>
                        <a:latin typeface="Calibr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Every Guest user needs a license equivalent to the level of features required. 5 guest licenses come with every 1 Azure AD Basic, Premium P1 or Premium P2 licenses</a:t>
                      </a:r>
                      <a:endParaRPr lang="en-US" sz="1000" dirty="0">
                        <a:effectLst/>
                        <a:latin typeface="Calibri"/>
                        <a:ea typeface="Calibri" panose="020F0502020204030204" pitchFamily="34" charset="0"/>
                        <a:cs typeface="Times New Roman"/>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2848913870"/>
                  </a:ext>
                </a:extLst>
              </a:tr>
              <a:tr h="223631">
                <a:tc vMerge="1">
                  <a:txBody>
                    <a:bodyPr/>
                    <a:lstStyle/>
                    <a:p>
                      <a:endParaRPr lang="en-US"/>
                    </a:p>
                  </a:txBody>
                  <a:tcPr/>
                </a:tc>
                <a:tc>
                  <a:txBody>
                    <a:bodyPr/>
                    <a:lstStyle/>
                    <a:p>
                      <a:pPr marL="0" marR="0">
                        <a:lnSpc>
                          <a:spcPct val="107000"/>
                        </a:lnSpc>
                        <a:spcBef>
                          <a:spcPts val="0"/>
                        </a:spcBef>
                        <a:spcAft>
                          <a:spcPts val="0"/>
                        </a:spcAft>
                      </a:pPr>
                      <a:r>
                        <a:rPr lang="en-US" sz="1000" kern="1200" dirty="0">
                          <a:solidFill>
                            <a:srgbClr val="000000"/>
                          </a:solidFill>
                          <a:effectLst/>
                          <a:latin typeface="Calibri"/>
                          <a:ea typeface="Times New Roman" panose="02020603050405020304" pitchFamily="18" charset="0"/>
                          <a:cs typeface="Times New Roman"/>
                        </a:rPr>
                        <a:t>Security reports/ Reporting APIs</a:t>
                      </a:r>
                      <a:endParaRPr lang="en-US" sz="1000" dirty="0">
                        <a:effectLst/>
                        <a:latin typeface="Calibr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Users for whom customer intends to view reports. Licensing based on type of reports accessed (even via an API)</a:t>
                      </a:r>
                      <a:endParaRPr lang="en-US" sz="1000" dirty="0">
                        <a:effectLst/>
                        <a:latin typeface="Times New Roman"/>
                        <a:ea typeface="Calibri" panose="020F0502020204030204" pitchFamily="34" charset="0"/>
                        <a:cs typeface="Times New Roman"/>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548294867"/>
                  </a:ext>
                </a:extLst>
              </a:tr>
              <a:tr h="206811">
                <a:tc rowSpan="4">
                  <a:txBody>
                    <a:bodyPr/>
                    <a:lstStyle/>
                    <a:p>
                      <a:pPr marL="0" marR="0">
                        <a:lnSpc>
                          <a:spcPct val="107000"/>
                        </a:lnSpc>
                        <a:spcBef>
                          <a:spcPts val="0"/>
                        </a:spcBef>
                        <a:spcAft>
                          <a:spcPts val="0"/>
                        </a:spcAft>
                      </a:pPr>
                      <a:r>
                        <a:rPr lang="en-US" sz="1000" kern="1200" dirty="0">
                          <a:solidFill>
                            <a:srgbClr val="FFFFFF"/>
                          </a:solidFill>
                          <a:effectLst/>
                          <a:latin typeface="Segoe UI"/>
                          <a:ea typeface="Times New Roman" panose="02020603050405020304" pitchFamily="18" charset="0"/>
                          <a:cs typeface="Times New Roman"/>
                        </a:rPr>
                        <a:t>Premium+ basic features</a:t>
                      </a:r>
                      <a:endParaRPr lang="en-US" sz="1000" dirty="0">
                        <a:effectLst/>
                        <a:latin typeface="Segoe UI"/>
                        <a:ea typeface="Calibri" panose="020F0502020204030204" pitchFamily="34" charset="0"/>
                        <a:cs typeface="Times New Roman"/>
                      </a:endParaRPr>
                    </a:p>
                  </a:txBody>
                  <a:tcPr marL="3867"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78D7"/>
                    </a:solidFill>
                  </a:tcPr>
                </a:tc>
                <a:tc>
                  <a:txBody>
                    <a:bodyPr/>
                    <a:lstStyle/>
                    <a:p>
                      <a:pPr marL="0" marR="0">
                        <a:lnSpc>
                          <a:spcPct val="107000"/>
                        </a:lnSpc>
                        <a:spcBef>
                          <a:spcPts val="0"/>
                        </a:spcBef>
                        <a:spcAft>
                          <a:spcPts val="0"/>
                        </a:spcAft>
                      </a:pPr>
                      <a:r>
                        <a:rPr lang="en-US" sz="1000" kern="1200" dirty="0">
                          <a:solidFill>
                            <a:srgbClr val="FFFFFF"/>
                          </a:solidFill>
                          <a:effectLst/>
                          <a:latin typeface="Segoe UI"/>
                          <a:ea typeface="Times New Roman" panose="02020603050405020304" pitchFamily="18" charset="0"/>
                          <a:cs typeface="Times New Roman"/>
                        </a:rPr>
                        <a:t>Group-based access management/provisioning – Provisioning customization</a:t>
                      </a:r>
                      <a:endParaRPr lang="en-US" sz="1000" dirty="0">
                        <a:effectLst/>
                        <a:latin typeface="Segoe U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78D7"/>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Admins who configure and all users in those groups</a:t>
                      </a:r>
                      <a:endParaRPr lang="en-US" sz="1000" dirty="0">
                        <a:effectLst/>
                        <a:latin typeface="Calibri"/>
                        <a:ea typeface="Calibri" panose="020F0502020204030204" pitchFamily="34" charset="0"/>
                        <a:cs typeface="Times New Roman"/>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775987868"/>
                  </a:ext>
                </a:extLst>
              </a:tr>
              <a:tr h="206811">
                <a:tc vMerge="1">
                  <a:txBody>
                    <a:bodyPr/>
                    <a:lstStyle/>
                    <a:p>
                      <a:endParaRPr lang="en-US"/>
                    </a:p>
                  </a:txBody>
                  <a:tcPr/>
                </a:tc>
                <a:tc>
                  <a:txBody>
                    <a:bodyPr/>
                    <a:lstStyle/>
                    <a:p>
                      <a:pPr marL="0" marR="0">
                        <a:lnSpc>
                          <a:spcPct val="107000"/>
                        </a:lnSpc>
                        <a:spcBef>
                          <a:spcPts val="0"/>
                        </a:spcBef>
                        <a:spcAft>
                          <a:spcPts val="0"/>
                        </a:spcAft>
                      </a:pPr>
                      <a:r>
                        <a:rPr lang="en-US" sz="1000" kern="1200" dirty="0">
                          <a:solidFill>
                            <a:srgbClr val="FFFFFF"/>
                          </a:solidFill>
                          <a:effectLst/>
                          <a:latin typeface="Segoe UI"/>
                          <a:ea typeface="Times New Roman" panose="02020603050405020304" pitchFamily="18" charset="0"/>
                          <a:cs typeface="Times New Roman"/>
                        </a:rPr>
                        <a:t>Self-service password reset for cloud users</a:t>
                      </a:r>
                      <a:endParaRPr lang="en-US" sz="1000" dirty="0">
                        <a:effectLst/>
                        <a:latin typeface="Segoe U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78D7"/>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Admins who configure and users who need to access this feature</a:t>
                      </a:r>
                      <a:endParaRPr lang="en-US" sz="1000" dirty="0">
                        <a:effectLst/>
                        <a:latin typeface="Calibri"/>
                        <a:ea typeface="Calibri" panose="020F0502020204030204" pitchFamily="34" charset="0"/>
                        <a:cs typeface="Times New Roman"/>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496114403"/>
                  </a:ext>
                </a:extLst>
              </a:tr>
              <a:tr h="206811">
                <a:tc vMerge="1">
                  <a:txBody>
                    <a:bodyPr/>
                    <a:lstStyle/>
                    <a:p>
                      <a:endParaRPr lang="en-US"/>
                    </a:p>
                  </a:txBody>
                  <a:tcPr/>
                </a:tc>
                <a:tc>
                  <a:txBody>
                    <a:bodyPr/>
                    <a:lstStyle/>
                    <a:p>
                      <a:pPr marL="0" marR="0">
                        <a:lnSpc>
                          <a:spcPct val="107000"/>
                        </a:lnSpc>
                        <a:spcBef>
                          <a:spcPts val="0"/>
                        </a:spcBef>
                        <a:spcAft>
                          <a:spcPts val="0"/>
                        </a:spcAft>
                      </a:pPr>
                      <a:r>
                        <a:rPr lang="en-US" sz="1000" kern="1200" dirty="0">
                          <a:solidFill>
                            <a:srgbClr val="FFFFFF"/>
                          </a:solidFill>
                          <a:effectLst/>
                          <a:latin typeface="Segoe UI"/>
                          <a:ea typeface="Times New Roman" panose="02020603050405020304" pitchFamily="18" charset="0"/>
                          <a:cs typeface="Times New Roman"/>
                        </a:rPr>
                        <a:t>Company branding (logon pages/access panel customization)</a:t>
                      </a:r>
                      <a:endParaRPr lang="en-US" sz="1000" dirty="0">
                        <a:effectLst/>
                        <a:latin typeface="Segoe U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78D7"/>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Users for whom customer intends to apply company branding</a:t>
                      </a:r>
                      <a:endParaRPr lang="en-US" sz="1000" dirty="0">
                        <a:effectLst/>
                        <a:latin typeface="Times New Roman"/>
                        <a:ea typeface="Calibri" panose="020F0502020204030204" pitchFamily="34" charset="0"/>
                        <a:cs typeface="Times New Roman" panose="02020603050405020304" pitchFamily="18" charset="0"/>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777827232"/>
                  </a:ext>
                </a:extLst>
              </a:tr>
              <a:tr h="223631">
                <a:tc vMerge="1">
                  <a:txBody>
                    <a:bodyPr/>
                    <a:lstStyle/>
                    <a:p>
                      <a:endParaRPr lang="en-US"/>
                    </a:p>
                  </a:txBody>
                  <a:tcPr/>
                </a:tc>
                <a:tc>
                  <a:txBody>
                    <a:bodyPr/>
                    <a:lstStyle/>
                    <a:p>
                      <a:pPr marL="0" marR="0">
                        <a:lnSpc>
                          <a:spcPct val="107000"/>
                        </a:lnSpc>
                        <a:spcBef>
                          <a:spcPts val="0"/>
                        </a:spcBef>
                        <a:spcAft>
                          <a:spcPts val="0"/>
                        </a:spcAft>
                      </a:pPr>
                      <a:r>
                        <a:rPr lang="en-US" sz="1000" kern="1200" dirty="0">
                          <a:solidFill>
                            <a:srgbClr val="FFFFFF"/>
                          </a:solidFill>
                          <a:effectLst/>
                          <a:latin typeface="Segoe UI"/>
                          <a:ea typeface="Times New Roman" panose="02020603050405020304" pitchFamily="18" charset="0"/>
                          <a:cs typeface="Times New Roman"/>
                        </a:rPr>
                        <a:t>Application Proxy</a:t>
                      </a:r>
                      <a:endParaRPr lang="en-US" sz="1000" dirty="0">
                        <a:effectLst/>
                        <a:latin typeface="Segoe U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78D7"/>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Admins who configure and all users that have access to on-premises apps via App Proxy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3482353894"/>
                  </a:ext>
                </a:extLst>
              </a:tr>
              <a:tr h="348679">
                <a:tc rowSpan="14">
                  <a:txBody>
                    <a:bodyPr/>
                    <a:lstStyle/>
                    <a:p>
                      <a:pPr marL="0" marR="0">
                        <a:lnSpc>
                          <a:spcPct val="107000"/>
                        </a:lnSpc>
                        <a:spcBef>
                          <a:spcPts val="0"/>
                        </a:spcBef>
                        <a:spcAft>
                          <a:spcPts val="0"/>
                        </a:spcAft>
                      </a:pPr>
                      <a:r>
                        <a:rPr lang="en-US" sz="1000" kern="1200" dirty="0">
                          <a:solidFill>
                            <a:srgbClr val="FFFFFF"/>
                          </a:solidFill>
                          <a:effectLst/>
                          <a:latin typeface="Calibri"/>
                          <a:ea typeface="Times New Roman" panose="02020603050405020304" pitchFamily="18" charset="0"/>
                          <a:cs typeface="Times New Roman"/>
                        </a:rPr>
                        <a:t>Premium features</a:t>
                      </a:r>
                      <a:endParaRPr lang="en-US" sz="1000" dirty="0">
                        <a:effectLst/>
                        <a:latin typeface="Calibri"/>
                        <a:ea typeface="Calibri" panose="020F0502020204030204" pitchFamily="34" charset="0"/>
                        <a:cs typeface="Times New Roman"/>
                      </a:endParaRPr>
                    </a:p>
                  </a:txBody>
                  <a:tcPr marL="3867"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a:lnSpc>
                          <a:spcPct val="107000"/>
                        </a:lnSpc>
                        <a:spcBef>
                          <a:spcPts val="0"/>
                        </a:spcBef>
                        <a:spcAft>
                          <a:spcPts val="0"/>
                        </a:spcAft>
                      </a:pPr>
                      <a:r>
                        <a:rPr lang="en-US" sz="1000" kern="1200" dirty="0">
                          <a:solidFill>
                            <a:srgbClr val="FFFFFF"/>
                          </a:solidFill>
                          <a:effectLst/>
                          <a:latin typeface="Segoe UI"/>
                          <a:ea typeface="Times New Roman" panose="02020603050405020304" pitchFamily="18" charset="0"/>
                          <a:cs typeface="Times New Roman"/>
                        </a:rPr>
                        <a:t>Self-Service Group and app Management/Self-Service application additions/ Dynamic Groups</a:t>
                      </a:r>
                      <a:endParaRPr lang="en-US" sz="1000" dirty="0">
                        <a:effectLst/>
                        <a:latin typeface="Segoe U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Admins who configure and users who need to access this feature and members of these groups (for dynamic and SSGM)</a:t>
                      </a:r>
                      <a:endParaRPr lang="en-US" sz="1000" dirty="0">
                        <a:effectLst/>
                        <a:latin typeface="Calibri"/>
                        <a:ea typeface="Calibri" panose="020F0502020204030204" pitchFamily="34" charset="0"/>
                        <a:cs typeface="Times New Roman"/>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3454441891"/>
                  </a:ext>
                </a:extLst>
              </a:tr>
              <a:tr h="348679">
                <a:tc vMerge="1">
                  <a:txBody>
                    <a:bodyPr/>
                    <a:lstStyle/>
                    <a:p>
                      <a:endParaRPr lang="en-US"/>
                    </a:p>
                  </a:txBody>
                  <a:tcPr/>
                </a:tc>
                <a:tc>
                  <a:txBody>
                    <a:bodyPr/>
                    <a:lstStyle/>
                    <a:p>
                      <a:pPr marL="0" marR="0">
                        <a:lnSpc>
                          <a:spcPct val="107000"/>
                        </a:lnSpc>
                        <a:spcBef>
                          <a:spcPts val="0"/>
                        </a:spcBef>
                        <a:spcAft>
                          <a:spcPts val="0"/>
                        </a:spcAft>
                      </a:pPr>
                      <a:r>
                        <a:rPr lang="en-US" sz="1000" kern="1200" dirty="0">
                          <a:solidFill>
                            <a:srgbClr val="FFFFFF"/>
                          </a:solidFill>
                          <a:effectLst/>
                          <a:latin typeface="Segoe UI"/>
                          <a:ea typeface="Times New Roman" panose="02020603050405020304" pitchFamily="18" charset="0"/>
                          <a:cs typeface="Times New Roman"/>
                        </a:rPr>
                        <a:t>Self-service password reset/change/account unlock with on-premises write-back</a:t>
                      </a:r>
                      <a:endParaRPr lang="en-US" sz="1000" dirty="0">
                        <a:effectLst/>
                        <a:latin typeface="Segoe U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Admins who configure and users who need to access this feature</a:t>
                      </a:r>
                      <a:endParaRPr lang="en-US" sz="1000" dirty="0">
                        <a:effectLst/>
                        <a:latin typeface="Calibri"/>
                        <a:ea typeface="Calibri" panose="020F0502020204030204" pitchFamily="34" charset="0"/>
                        <a:cs typeface="Times New Roman"/>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169656690"/>
                  </a:ext>
                </a:extLst>
              </a:tr>
              <a:tr h="206811">
                <a:tc vMerge="1">
                  <a:txBody>
                    <a:bodyPr/>
                    <a:lstStyle/>
                    <a:p>
                      <a:endParaRPr lang="en-US"/>
                    </a:p>
                  </a:txBody>
                  <a:tcPr/>
                </a:tc>
                <a:tc>
                  <a:txBody>
                    <a:bodyPr/>
                    <a:lstStyle/>
                    <a:p>
                      <a:pPr marL="0" marR="0">
                        <a:lnSpc>
                          <a:spcPct val="107000"/>
                        </a:lnSpc>
                        <a:spcBef>
                          <a:spcPts val="0"/>
                        </a:spcBef>
                        <a:spcAft>
                          <a:spcPts val="0"/>
                        </a:spcAft>
                      </a:pPr>
                      <a:r>
                        <a:rPr lang="en-US" sz="1000" kern="1200" dirty="0">
                          <a:solidFill>
                            <a:srgbClr val="FFFFFF"/>
                          </a:solidFill>
                          <a:effectLst/>
                          <a:latin typeface="Segoe UI"/>
                          <a:ea typeface="Times New Roman" panose="02020603050405020304" pitchFamily="18" charset="0"/>
                          <a:cs typeface="Times New Roman"/>
                        </a:rPr>
                        <a:t>Device write-back to on-premises directories</a:t>
                      </a:r>
                      <a:endParaRPr lang="en-US" sz="1000" dirty="0">
                        <a:effectLst/>
                        <a:latin typeface="Segoe U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Admins who configure and users who need to access this feature</a:t>
                      </a:r>
                      <a:endParaRPr lang="en-US" sz="1000" dirty="0">
                        <a:effectLst/>
                        <a:latin typeface="Calibri"/>
                        <a:ea typeface="Calibri" panose="020F0502020204030204" pitchFamily="34" charset="0"/>
                        <a:cs typeface="Times New Roman"/>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3899869945"/>
                  </a:ext>
                </a:extLst>
              </a:tr>
              <a:tr h="206811">
                <a:tc vMerge="1">
                  <a:txBody>
                    <a:bodyPr/>
                    <a:lstStyle/>
                    <a:p>
                      <a:endParaRPr lang="en-US"/>
                    </a:p>
                  </a:txBody>
                  <a:tcPr/>
                </a:tc>
                <a:tc>
                  <a:txBody>
                    <a:bodyPr/>
                    <a:lstStyle/>
                    <a:p>
                      <a:pPr marL="0" marR="0">
                        <a:lnSpc>
                          <a:spcPct val="107000"/>
                        </a:lnSpc>
                        <a:spcBef>
                          <a:spcPts val="0"/>
                        </a:spcBef>
                        <a:spcAft>
                          <a:spcPts val="0"/>
                        </a:spcAft>
                      </a:pPr>
                      <a:r>
                        <a:rPr lang="en-US" sz="1000" kern="1200" dirty="0">
                          <a:solidFill>
                            <a:srgbClr val="FFFFFF"/>
                          </a:solidFill>
                          <a:effectLst/>
                          <a:latin typeface="Segoe UI"/>
                          <a:ea typeface="Times New Roman" panose="02020603050405020304" pitchFamily="18" charset="0"/>
                          <a:cs typeface="Times New Roman"/>
                        </a:rPr>
                        <a:t>Multi-factor authentication (cloud and on-premises (MFA server))</a:t>
                      </a:r>
                      <a:endParaRPr lang="en-US" sz="1000" dirty="0">
                        <a:effectLst/>
                        <a:latin typeface="Segoe U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Admins who configure and all users that have MFA enabled</a:t>
                      </a:r>
                      <a:endParaRPr lang="en-US" sz="1000" dirty="0">
                        <a:effectLst/>
                        <a:latin typeface="Calibri"/>
                        <a:ea typeface="Calibri" panose="020F0502020204030204" pitchFamily="34" charset="0"/>
                        <a:cs typeface="Times New Roman"/>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3793881064"/>
                  </a:ext>
                </a:extLst>
              </a:tr>
              <a:tr h="382681">
                <a:tc vMerge="1">
                  <a:txBody>
                    <a:bodyPr/>
                    <a:lstStyle/>
                    <a:p>
                      <a:endParaRPr lang="en-US"/>
                    </a:p>
                  </a:txBody>
                  <a:tcPr/>
                </a:tc>
                <a:tc>
                  <a:txBody>
                    <a:bodyPr/>
                    <a:lstStyle/>
                    <a:p>
                      <a:pPr marL="0" marR="0">
                        <a:lnSpc>
                          <a:spcPct val="107000"/>
                        </a:lnSpc>
                        <a:spcBef>
                          <a:spcPts val="0"/>
                        </a:spcBef>
                        <a:spcAft>
                          <a:spcPts val="0"/>
                        </a:spcAft>
                      </a:pPr>
                      <a:r>
                        <a:rPr lang="en-US" sz="1000" kern="1200" dirty="0">
                          <a:solidFill>
                            <a:srgbClr val="FFFFFF"/>
                          </a:solidFill>
                          <a:effectLst/>
                          <a:latin typeface="Segoe UI"/>
                          <a:ea typeface="Times New Roman" panose="02020603050405020304" pitchFamily="18" charset="0"/>
                          <a:cs typeface="Times New Roman"/>
                        </a:rPr>
                        <a:t>MIM CAL + MIM server</a:t>
                      </a:r>
                      <a:endParaRPr lang="en-US" sz="1000" dirty="0">
                        <a:effectLst/>
                        <a:latin typeface="Segoe U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If MIM is used to sync users in Azure AD, all hybrid users in the tenant need a license.  On-premises usage should be licensed by user</a:t>
                      </a:r>
                      <a:endParaRPr lang="en-US" sz="1000" dirty="0">
                        <a:effectLst/>
                        <a:latin typeface="Calibri"/>
                        <a:ea typeface="Calibri" panose="020F0502020204030204" pitchFamily="34" charset="0"/>
                        <a:cs typeface="Times New Roman"/>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763635286"/>
                  </a:ext>
                </a:extLst>
              </a:tr>
              <a:tr h="206811">
                <a:tc vMerge="1">
                  <a:txBody>
                    <a:bodyPr/>
                    <a:lstStyle/>
                    <a:p>
                      <a:endParaRPr lang="en-US"/>
                    </a:p>
                  </a:txBody>
                  <a:tcPr/>
                </a:tc>
                <a:tc>
                  <a:txBody>
                    <a:bodyPr/>
                    <a:lstStyle/>
                    <a:p>
                      <a:pPr marL="0" marR="0">
                        <a:lnSpc>
                          <a:spcPct val="107000"/>
                        </a:lnSpc>
                        <a:spcBef>
                          <a:spcPts val="0"/>
                        </a:spcBef>
                        <a:spcAft>
                          <a:spcPts val="0"/>
                        </a:spcAft>
                      </a:pPr>
                      <a:r>
                        <a:rPr lang="en-US" sz="1000" kern="1200" dirty="0">
                          <a:solidFill>
                            <a:srgbClr val="FFFFFF"/>
                          </a:solidFill>
                          <a:effectLst/>
                          <a:latin typeface="Calibri"/>
                          <a:ea typeface="Times New Roman" panose="02020603050405020304" pitchFamily="18" charset="0"/>
                          <a:cs typeface="Times New Roman"/>
                        </a:rPr>
                        <a:t>Cloud app discovery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Users for whom customer intends to discovery apps</a:t>
                      </a:r>
                      <a:endParaRPr lang="en-US" sz="1000" dirty="0">
                        <a:effectLst/>
                        <a:latin typeface="Times New Roman"/>
                        <a:ea typeface="Calibri" panose="020F0502020204030204" pitchFamily="34" charset="0"/>
                        <a:cs typeface="Times New Roman" panose="02020603050405020304" pitchFamily="18" charset="0"/>
                      </a:endParaRPr>
                    </a:p>
                  </a:txBody>
                  <a:tcPr marL="274320" marR="403" marT="403" marB="0" anchor="b">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4133005057"/>
                  </a:ext>
                </a:extLst>
              </a:tr>
              <a:tr h="206811">
                <a:tc vMerge="1">
                  <a:txBody>
                    <a:bodyPr/>
                    <a:lstStyle/>
                    <a:p>
                      <a:endParaRPr lang="en-US"/>
                    </a:p>
                  </a:txBody>
                  <a:tcPr/>
                </a:tc>
                <a:tc>
                  <a:txBody>
                    <a:bodyPr/>
                    <a:lstStyle/>
                    <a:p>
                      <a:pPr marL="0" marR="0">
                        <a:lnSpc>
                          <a:spcPct val="107000"/>
                        </a:lnSpc>
                        <a:spcBef>
                          <a:spcPts val="0"/>
                        </a:spcBef>
                        <a:spcAft>
                          <a:spcPts val="0"/>
                        </a:spcAft>
                      </a:pPr>
                      <a:r>
                        <a:rPr lang="en-US" sz="1000" kern="1200" dirty="0">
                          <a:solidFill>
                            <a:srgbClr val="FFFFFF"/>
                          </a:solidFill>
                          <a:effectLst/>
                          <a:latin typeface="Calibri"/>
                          <a:ea typeface="Times New Roman" panose="02020603050405020304" pitchFamily="18" charset="0"/>
                          <a:cs typeface="Times New Roman"/>
                        </a:rPr>
                        <a:t>Automated password rollover</a:t>
                      </a:r>
                      <a:endParaRPr lang="en-US" sz="1000" dirty="0">
                        <a:effectLst/>
                        <a:latin typeface="Calibr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a:ea typeface="Times New Roman" panose="02020603050405020304" pitchFamily="18" charset="0"/>
                          <a:cs typeface="Times New Roman"/>
                        </a:rPr>
                        <a:t>Admins who configure and users that have access to the  protected apps</a:t>
                      </a:r>
                      <a:endParaRPr lang="en-US" sz="1000" dirty="0">
                        <a:effectLst/>
                        <a:latin typeface="Calibri"/>
                        <a:ea typeface="Calibri" panose="020F0502020204030204" pitchFamily="34" charset="0"/>
                        <a:cs typeface="Times New Roman"/>
                      </a:endParaRPr>
                    </a:p>
                  </a:txBody>
                  <a:tcPr marL="274320" marR="403" marT="403" marB="0" anchor="b">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3460494513"/>
                  </a:ext>
                </a:extLst>
              </a:tr>
              <a:tr h="488709">
                <a:tc vMerge="1">
                  <a:txBody>
                    <a:bodyPr/>
                    <a:lstStyle/>
                    <a:p>
                      <a:endParaRPr lang="en-US"/>
                    </a:p>
                  </a:txBody>
                  <a:tcPr/>
                </a:tc>
                <a:tc>
                  <a:txBody>
                    <a:bodyPr/>
                    <a:lstStyle/>
                    <a:p>
                      <a:pPr marL="0" marR="0">
                        <a:lnSpc>
                          <a:spcPct val="107000"/>
                        </a:lnSpc>
                        <a:spcBef>
                          <a:spcPts val="0"/>
                        </a:spcBef>
                        <a:spcAft>
                          <a:spcPts val="0"/>
                        </a:spcAft>
                      </a:pPr>
                      <a:r>
                        <a:rPr lang="en-US" sz="1000" kern="1200" dirty="0">
                          <a:solidFill>
                            <a:srgbClr val="FFFFFF"/>
                          </a:solidFill>
                          <a:effectLst/>
                          <a:latin typeface="Segoe UI"/>
                          <a:ea typeface="Times New Roman" panose="02020603050405020304" pitchFamily="18" charset="0"/>
                          <a:cs typeface="Times New Roman"/>
                        </a:rPr>
                        <a:t>Connect Health</a:t>
                      </a:r>
                      <a:endParaRPr lang="en-US" sz="1000" dirty="0">
                        <a:effectLst/>
                        <a:latin typeface="Segoe U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First monitoring agent requires at least 1 license. Every additional agent requires 25 incremental licenses. Agents monitoring AD FS, AD Connect, and AD DS are considered separate agents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1421278186"/>
                  </a:ext>
                </a:extLst>
              </a:tr>
              <a:tr h="206811">
                <a:tc vMerge="1">
                  <a:txBody>
                    <a:bodyPr/>
                    <a:lstStyle/>
                    <a:p>
                      <a:endParaRPr lang="en-US"/>
                    </a:p>
                  </a:txBody>
                  <a:tcPr/>
                </a:tc>
                <a:tc>
                  <a:txBody>
                    <a:bodyPr/>
                    <a:lstStyle/>
                    <a:p>
                      <a:pPr marL="0" marR="0">
                        <a:lnSpc>
                          <a:spcPct val="107000"/>
                        </a:lnSpc>
                        <a:spcBef>
                          <a:spcPts val="0"/>
                        </a:spcBef>
                        <a:spcAft>
                          <a:spcPts val="0"/>
                        </a:spcAft>
                      </a:pPr>
                      <a:r>
                        <a:rPr lang="en-US" sz="1000" kern="1200" dirty="0">
                          <a:solidFill>
                            <a:srgbClr val="FFFFFF"/>
                          </a:solidFill>
                          <a:effectLst/>
                          <a:latin typeface="Calibri"/>
                          <a:ea typeface="Times New Roman" panose="02020603050405020304" pitchFamily="18" charset="0"/>
                          <a:cs typeface="Times New Roman"/>
                        </a:rPr>
                        <a:t>Conditional Access (User, Application, Location, Device rules, custom controls, proxy)</a:t>
                      </a:r>
                      <a:endParaRPr lang="en-US" sz="1000" dirty="0">
                        <a:effectLst/>
                        <a:latin typeface="Calibr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users affected by a specific policy via groups</a:t>
                      </a:r>
                      <a:endParaRPr lang="en-US" sz="1000" b="1" dirty="0">
                        <a:effectLst/>
                        <a:latin typeface="Calibri" panose="020F0502020204030204" pitchFamily="34" charset="0"/>
                        <a:ea typeface="Calibri" panose="020F0502020204030204" pitchFamily="34" charset="0"/>
                        <a:cs typeface="Calibri" panose="020F0502020204030204" pitchFamily="34" charset="0"/>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3044032313"/>
                  </a:ext>
                </a:extLst>
              </a:tr>
              <a:tr h="206811">
                <a:tc vMerge="1">
                  <a:txBody>
                    <a:bodyPr/>
                    <a:lstStyle/>
                    <a:p>
                      <a:endParaRPr lang="en-US"/>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900" b="0" kern="1200" dirty="0">
                          <a:solidFill>
                            <a:schemeClr val="bg1"/>
                          </a:solidFill>
                          <a:latin typeface="+mn-lt"/>
                          <a:ea typeface="+mn-ea"/>
                          <a:cs typeface="+mn-cs"/>
                        </a:rPr>
                        <a:t>SharePoint limited access</a:t>
                      </a:r>
                    </a:p>
                  </a:txBody>
                  <a:tcPr marR="91388" marT="17924" marB="17924"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Admins who configure and users to whom the restriction applies to</a:t>
                      </a: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284223241"/>
                  </a:ext>
                </a:extLst>
              </a:tr>
              <a:tr h="206811">
                <a:tc vMerge="1">
                  <a:txBody>
                    <a:bodyPr/>
                    <a:lstStyle/>
                    <a:p>
                      <a:endParaRPr lang="en-US"/>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900" b="0" kern="1200" dirty="0">
                          <a:solidFill>
                            <a:schemeClr val="bg1"/>
                          </a:solidFill>
                          <a:latin typeface="+mn-lt"/>
                          <a:ea typeface="+mn-ea"/>
                          <a:cs typeface="+mn-cs"/>
                        </a:rPr>
                        <a:t>Terms of use</a:t>
                      </a:r>
                    </a:p>
                  </a:txBody>
                  <a:tcPr marR="91388" marT="17924" marB="17924"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Admins who configure and users for whom terms of use are applied to</a:t>
                      </a: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3928967117"/>
                  </a:ext>
                </a:extLst>
              </a:tr>
              <a:tr h="206811">
                <a:tc vMerge="1">
                  <a:txBody>
                    <a:bodyPr/>
                    <a:lstStyle/>
                    <a:p>
                      <a:endParaRPr lang="en-US"/>
                    </a:p>
                  </a:txBody>
                  <a:tcPr/>
                </a:tc>
                <a:tc>
                  <a:txBody>
                    <a:bodyPr/>
                    <a:lstStyle/>
                    <a:p>
                      <a:pPr marL="0" marR="0">
                        <a:lnSpc>
                          <a:spcPct val="107000"/>
                        </a:lnSpc>
                        <a:spcBef>
                          <a:spcPts val="0"/>
                        </a:spcBef>
                        <a:spcAft>
                          <a:spcPts val="0"/>
                        </a:spcAft>
                      </a:pPr>
                      <a:r>
                        <a:rPr lang="en-US" sz="1000" b="1" kern="1200" dirty="0">
                          <a:solidFill>
                            <a:srgbClr val="FFFFFF"/>
                          </a:solidFill>
                          <a:effectLst/>
                          <a:latin typeface="Calibri"/>
                          <a:ea typeface="Times New Roman" panose="02020603050405020304" pitchFamily="18" charset="0"/>
                          <a:cs typeface="Times New Roman"/>
                        </a:rPr>
                        <a:t>Identity Protection</a:t>
                      </a:r>
                      <a:endParaRPr lang="en-US" sz="1000" dirty="0">
                        <a:effectLst/>
                        <a:latin typeface="Calibr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Users for whom customer intend to apply identity protection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1315509400"/>
                  </a:ext>
                </a:extLst>
              </a:tr>
              <a:tr h="206811">
                <a:tc vMerge="1">
                  <a:txBody>
                    <a:bodyPr/>
                    <a:lstStyle/>
                    <a:p>
                      <a:endParaRPr lang="en-US"/>
                    </a:p>
                  </a:txBody>
                  <a:tcPr/>
                </a:tc>
                <a:tc>
                  <a:txBody>
                    <a:bodyPr/>
                    <a:lstStyle/>
                    <a:p>
                      <a:pPr marL="0" marR="0">
                        <a:lnSpc>
                          <a:spcPct val="107000"/>
                        </a:lnSpc>
                        <a:spcBef>
                          <a:spcPts val="0"/>
                        </a:spcBef>
                        <a:spcAft>
                          <a:spcPts val="0"/>
                        </a:spcAft>
                      </a:pPr>
                      <a:r>
                        <a:rPr lang="en-US" sz="1000" b="1" kern="1200" dirty="0">
                          <a:solidFill>
                            <a:srgbClr val="FFFFFF"/>
                          </a:solidFill>
                          <a:effectLst/>
                          <a:latin typeface="Calibri"/>
                          <a:ea typeface="Times New Roman" panose="02020603050405020304" pitchFamily="18" charset="0"/>
                          <a:cs typeface="Times New Roman"/>
                        </a:rPr>
                        <a:t>Privileged Identity Management</a:t>
                      </a:r>
                      <a:endParaRPr lang="en-US" sz="1000" dirty="0">
                        <a:effectLst/>
                        <a:latin typeface="Calibri"/>
                        <a:ea typeface="Calibri" panose="020F0502020204030204" pitchFamily="34" charset="0"/>
                        <a:cs typeface="Times New Roman"/>
                      </a:endParaRP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users with permanent or temp(eligible) admin rights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2933614786"/>
                  </a:ext>
                </a:extLst>
              </a:tr>
              <a:tr h="206811">
                <a:tc vMerge="1">
                  <a:txBody>
                    <a:bodyPr/>
                    <a:lstStyle/>
                    <a:p>
                      <a:pPr marL="0" marR="0">
                        <a:lnSpc>
                          <a:spcPct val="107000"/>
                        </a:lnSpc>
                        <a:spcBef>
                          <a:spcPts val="0"/>
                        </a:spcBef>
                        <a:spcAft>
                          <a:spcPts val="0"/>
                        </a:spcAft>
                      </a:pPr>
                      <a:endParaRPr lang="en-US" sz="1000" dirty="0">
                        <a:effectLst/>
                        <a:latin typeface="Calibri"/>
                        <a:ea typeface="Calibri" panose="020F0502020204030204" pitchFamily="34" charset="0"/>
                        <a:cs typeface="Times New Roman"/>
                      </a:endParaRPr>
                    </a:p>
                  </a:txBody>
                  <a:tcPr marL="3867"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a:lnSpc>
                          <a:spcPct val="107000"/>
                        </a:lnSpc>
                        <a:spcBef>
                          <a:spcPts val="0"/>
                        </a:spcBef>
                        <a:spcAft>
                          <a:spcPts val="0"/>
                        </a:spcAft>
                      </a:pPr>
                      <a:r>
                        <a:rPr lang="en-US" sz="1000" b="1" dirty="0">
                          <a:solidFill>
                            <a:schemeClr val="bg1"/>
                          </a:solidFill>
                          <a:effectLst/>
                          <a:latin typeface="Calibri"/>
                          <a:ea typeface="Calibri" panose="020F0502020204030204" pitchFamily="34" charset="0"/>
                          <a:cs typeface="Times New Roman"/>
                        </a:rPr>
                        <a:t>Access Review</a:t>
                      </a:r>
                    </a:p>
                  </a:txBody>
                  <a:tcPr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solidFill>
                      <a:srgbClr val="00B294"/>
                    </a:solidFill>
                  </a:tcPr>
                </a:tc>
                <a:tc>
                  <a:txBody>
                    <a:bodyPr/>
                    <a:lstStyle/>
                    <a:p>
                      <a:pPr marL="0" marR="0" fontAlgn="b">
                        <a:lnSpc>
                          <a:spcPct val="107000"/>
                        </a:lnSpc>
                        <a:spcBef>
                          <a:spcPts val="0"/>
                        </a:spcBef>
                        <a:spcAft>
                          <a:spcPts val="0"/>
                        </a:spcAft>
                      </a:pPr>
                      <a:r>
                        <a:rPr lang="en-US" sz="1000" b="1"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Admins who configure, users who perform review, and users whose access is reviewed</a:t>
                      </a:r>
                    </a:p>
                  </a:txBody>
                  <a:tcPr marL="274320" marR="3867" marT="752" marB="752"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tcPr>
                </a:tc>
                <a:extLst>
                  <a:ext uri="{0D108BD9-81ED-4DB2-BD59-A6C34878D82A}">
                    <a16:rowId xmlns:a16="http://schemas.microsoft.com/office/drawing/2014/main" val="3673829085"/>
                  </a:ext>
                </a:extLst>
              </a:tr>
            </a:tbl>
          </a:graphicData>
        </a:graphic>
      </p:graphicFrame>
    </p:spTree>
    <p:extLst>
      <p:ext uri="{BB962C8B-B14F-4D97-AF65-F5344CB8AC3E}">
        <p14:creationId xmlns:p14="http://schemas.microsoft.com/office/powerpoint/2010/main" val="88239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84" y="5960018"/>
            <a:ext cx="10758655" cy="606470"/>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2016 Microsoft Corporation. All rights reserved. Microsoft, Windows, Windows 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invGray">
          <a:xfrm>
            <a:off x="450203" y="3083702"/>
            <a:ext cx="3223861" cy="690597"/>
          </a:xfrm>
          <a:prstGeom prst="rect">
            <a:avLst/>
          </a:prstGeom>
        </p:spPr>
      </p:pic>
    </p:spTree>
    <p:extLst>
      <p:ext uri="{BB962C8B-B14F-4D97-AF65-F5344CB8AC3E}">
        <p14:creationId xmlns:p14="http://schemas.microsoft.com/office/powerpoint/2010/main" val="16800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EEP 7_3-30070_Windows_Server_Management_Marketing_Template_16x9">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14099" fontAlgn="base">
          <a:lnSpc>
            <a:spcPct val="90000"/>
          </a:lnSpc>
          <a:spcBef>
            <a:spcPct val="0"/>
          </a:spcBef>
          <a:spcAft>
            <a:spcPct val="0"/>
          </a:spcAft>
          <a:defRPr sz="2000" spc="-50" dirty="0" smtClean="0">
            <a:gradFill>
              <a:gsLst>
                <a:gs pos="1250">
                  <a:schemeClr val="bg1"/>
                </a:gs>
                <a:gs pos="10417">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ystem_Center_Marketing_Template_16x9.potx" id="{8F58127B-2DBD-4C1F-8F0E-1EA11AC3964C}" vid="{CBA365C4-D445-4E81-88F3-CDACCF814059}"/>
    </a:ext>
  </a:extLst>
</a:theme>
</file>

<file path=ppt/theme/theme2.xml><?xml version="1.0" encoding="utf-8"?>
<a:theme xmlns:a="http://schemas.openxmlformats.org/drawingml/2006/main" name="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3.xml><?xml version="1.0" encoding="utf-8"?>
<a:theme xmlns:a="http://schemas.openxmlformats.org/drawingml/2006/main" name="7-30269_Server &amp; Tools Business_16x9">
  <a:themeElements>
    <a:clrScheme name="00B294">
      <a:dk1>
        <a:srgbClr val="505050"/>
      </a:dk1>
      <a:lt1>
        <a:srgbClr val="FFFFFF"/>
      </a:lt1>
      <a:dk2>
        <a:srgbClr val="000000"/>
      </a:dk2>
      <a:lt2>
        <a:srgbClr val="D2D2D2"/>
      </a:lt2>
      <a:accent1>
        <a:srgbClr val="002050"/>
      </a:accent1>
      <a:accent2>
        <a:srgbClr val="0078D7"/>
      </a:accent2>
      <a:accent3>
        <a:srgbClr val="00B294"/>
      </a:accent3>
      <a:accent4>
        <a:srgbClr val="D2D2D2"/>
      </a:accent4>
      <a:accent5>
        <a:srgbClr val="737373"/>
      </a:accent5>
      <a:accent6>
        <a:srgbClr val="505050"/>
      </a:accent6>
      <a:hlink>
        <a:srgbClr val="FFFFFF"/>
      </a:hlink>
      <a:folHlink>
        <a:srgbClr val="96969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eople-Centric IT Customer Conversation Deck - Full Deck 2 Oct_v03.pptx" id="{CDD58DAD-3C0C-4EE5-BCF6-8EEC9E02A637}" vid="{142E583D-6DCD-4F9B-876C-242AC5EFF6D0}"/>
    </a:ext>
  </a:extLst>
</a:theme>
</file>

<file path=ppt/theme/theme4.xml><?xml version="1.0" encoding="utf-8"?>
<a:theme xmlns:a="http://schemas.openxmlformats.org/drawingml/2006/main" name="5-50090_S4_Q3_FY17_Light_Template">
  <a:themeElements>
    <a:clrScheme name="S4 Feb 2017 Light Back">
      <a:dk1>
        <a:srgbClr val="353535"/>
      </a:dk1>
      <a:lt1>
        <a:srgbClr val="FFFFFF"/>
      </a:lt1>
      <a:dk2>
        <a:srgbClr val="0078D7"/>
      </a:dk2>
      <a:lt2>
        <a:srgbClr val="E6E6E6"/>
      </a:lt2>
      <a:accent1>
        <a:srgbClr val="0078D7"/>
      </a:accent1>
      <a:accent2>
        <a:srgbClr val="00188F"/>
      </a:accent2>
      <a:accent3>
        <a:srgbClr val="002050"/>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779FA809-62FA-497C-AE6D-E377101EAAFD}" vid="{B7D0CD5F-52E0-43FE-902A-A772C91499D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36" ma:contentTypeDescription="" ma:contentTypeScope="" ma:versionID="0b489177b0329d17d5d97b2f4c0e8ab3">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9daeae9aaf247f1193c3bac423afd0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minOccurs="0"/>
                <xsd:element ref="ns3:PublishDate" minOccurs="0"/>
                <xsd:element ref="ns2:Expire_x0020_Review"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GenericText2" minOccurs="0"/>
                <xsd:element ref="ns2:GenericHTML1" minOccurs="0"/>
                <xsd:element ref="ns2:FolderExtensions" minOccurs="0"/>
                <xsd:element ref="ns2:bf80e81150e248c48aa8cffdf0021a1f" minOccurs="0"/>
                <xsd:element ref="ns2:od9986d31974458fb3007746ec0bce5f" minOccurs="0"/>
                <xsd:element ref="ns2:k21a64daf20d4502b2796a1c6b8ce6c8" minOccurs="0"/>
                <xsd:element ref="ns2:ef109fd36bcf4bcd9dd945731030600b" minOccurs="0"/>
                <xsd:element ref="ns2:hd9637eefc984b85b6097c6374e15725" minOccurs="0"/>
                <xsd:element ref="ns2:ga0c0bf70a6644469c61b3efa7025301" minOccurs="0"/>
                <xsd:element ref="ns2:i1b478372f814787abd313030b81fcb2"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2:Coowner"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element ref="ns2:ParentID1" minOccurs="0"/>
                <xsd:element ref="ns4:dkll" minOccurs="0"/>
                <xsd:element ref="ns4:Update_x0020_Expiration_x0020_Date_x0020_For_x0020_Docset" minOccurs="0"/>
                <xsd:element ref="ns1:_dlc_Exempt" minOccurs="0"/>
                <xsd:element ref="ns1:_dlc_ExpireDateSaved" minOccurs="0"/>
                <xsd:element ref="ns1:_dlc_ExpireDate" minOccurs="0"/>
                <xsd:element ref="ns4:lbla" minOccurs="0"/>
                <xsd:element ref="ns4:MediaServiceOCR"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10"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AverageRating" ma:index="14" nillable="true" ma:displayName="Rating (0-5)" ma:decimals="2" ma:description="Average value of all the ratings that have been submitted" ma:internalName="AverageRating" ma:readOnly="true">
      <xsd:simpleType>
        <xsd:restriction base="dms:Number"/>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PublishingExpirationDate" ma:index="18"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77" nillable="true" ma:displayName="Exempt from Policy" ma:description="" ma:hidden="true" ma:internalName="_dlc_Exempt" ma:readOnly="true">
      <xsd:simpleType>
        <xsd:restriction base="dms:Unknown"/>
      </xsd:simpleType>
    </xsd:element>
    <xsd:element name="_dlc_ExpireDateSaved" ma:index="78" nillable="true" ma:displayName="Original Expiration Date" ma:description="" ma:hidden="true" ma:internalName="_dlc_ExpireDateSaved" ma:readOnly="true">
      <xsd:simpleType>
        <xsd:restriction base="dms:DateTime"/>
      </xsd:simpleType>
    </xsd:element>
    <xsd:element name="_dlc_ExpireDate" ma:index="79"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6" nillable="true" ma:displayName="Expiration" ma:format="DateOnly" ma:internalName="Expire_x0020_Review" ma:readOnly="false">
      <xsd:simpleType>
        <xsd:restriction base="dms:DateTime"/>
      </xsd:simpleType>
    </xsd:element>
    <xsd:element name="Thumbnail1" ma:index="11"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20" nillable="true" ma:displayName="ContentID" ma:indexed="true" ma:internalName="ContentID" ma:readOnly="false">
      <xsd:simpleType>
        <xsd:restriction base="dms:Text">
          <xsd:maxLength value="255"/>
        </xsd:restriction>
      </xsd:simpleType>
    </xsd:element>
    <xsd:element name="Blog_x0020_Name" ma:index="21" nillable="true" ma:displayName="Blog Name" ma:description="Title of an Infopedia Blog" ma:internalName="Blog_x0020_Name">
      <xsd:simpleType>
        <xsd:restriction base="dms:Text">
          <xsd:maxLength value="255"/>
        </xsd:restriction>
      </xsd:simpleType>
    </xsd:element>
    <xsd:element name="GenericText2" ma:index="3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37" nillable="true" ma:displayName="GenericHTML1" ma:description="Generic field for future features in implementation" ma:internalName="GenericHTML1">
      <xsd:simpleType>
        <xsd:restriction base="dms:Unknown"/>
      </xsd:simpleType>
    </xsd:element>
    <xsd:element name="FolderExtensions" ma:index="38" nillable="true" ma:displayName="Folder Extensions" ma:description="On-DocSet sub folder to support inactive documents views." ma:internalName="FolderExtensions">
      <xsd:simpleType>
        <xsd:restriction base="dms:Unknown"/>
      </xsd:simple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od9986d31974458fb3007746ec0bce5f" ma:index="40"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41"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3"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44"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ga0c0bf70a6644469c61b3efa7025301" ma:index="45"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Maximum Reach" ma:default="5;#internal users|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Coowner" ma:index="67"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ParentID1" ma:index="74" nillable="true" ma:displayName="ParentID" ma:description="Used to maintain the parent-child relationship within Document Set and Documents" ma:indexed="true" ma:internalName="ParentID1">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xsd:simpleType>
        <xsd:restriction base="dms:DateTime"/>
      </xsd:simpleType>
    </xsd:element>
    <xsd:element name="ApplyWorkflowRules" ma:index="19"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element name="dkll" ma:index="75" nillable="true" ma:displayName="SMSG Topics" ma:internalName="dkll">
      <xsd:simpleType>
        <xsd:restriction base="dms:Text"/>
      </xsd:simpleType>
    </xsd:element>
    <xsd:element name="Update_x0020_Expiration_x0020_Date_x0020_For_x0020_Docset" ma:index="76" nillable="true" ma:displayName="Update Expiration Date For Docset" ma:internalName="Update_x0020_Expiration_x0020_Date_x0020_For_x0020_Docset">
      <xsd:complexType>
        <xsd:complexContent>
          <xsd:extension base="dms:URL">
            <xsd:sequence>
              <xsd:element name="Url" type="dms:ValidUrl" minOccurs="0" nillable="true"/>
              <xsd:element name="Description" type="xsd:string" nillable="true"/>
            </xsd:sequence>
          </xsd:extension>
        </xsd:complexContent>
      </xsd:complexType>
    </xsd:element>
    <xsd:element name="lbla" ma:index="80" nillable="true" ma:displayName="Person or Group" ma:list="UserInfo" ma:internalName="lbl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OCR" ma:index="81" nillable="true" ma:displayName="MediaServiceOCR" ma:internalName="MediaServiceOCR" ma:readOnly="true">
      <xsd:simpleType>
        <xsd:restriction base="dms:Note">
          <xsd:maxLength value="255"/>
        </xsd:restriction>
      </xsd:simpleType>
    </xsd:element>
    <xsd:element name="MediaServiceEventHashCode" ma:index="82" nillable="true" ma:displayName="MediaServiceEventHashCode" ma:hidden="true" ma:internalName="MediaServiceEventHashCode" ma:readOnly="true">
      <xsd:simpleType>
        <xsd:restriction base="dms:Text"/>
      </xsd:simpleType>
    </xsd:element>
    <xsd:element name="MediaServiceGenerationTime" ma:index="83"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Comparison table and licensing guidance for all Azure AD editions. </DocumentDescription>
    <od9986d31974458fb3007746ec0bce5f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od9986d31974458fb3007746ec0bce5f>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0e0dfa74bf4e44818db03027b0ccd8 xmlns="230e9df3-be65-4c73-a93b-d1236ebd677e">
      <Terms xmlns="http://schemas.microsoft.com/office/infopath/2007/PartnerControls"/>
    </k20e0dfa74bf4e44818db03027b0ccd8>
    <Owner xmlns="230e9df3-be65-4c73-a93b-d1236ebd677e">
      <UserInfo>
        <DisplayName>Nasos Kladakis</DisplayName>
        <AccountId>150</AccountId>
        <AccountType/>
      </UserInfo>
    </Owner>
    <k21a64daf20d4502b2796a1c6b8ce6c8 xmlns="230e9df3-be65-4c73-a93b-d1236ebd677e">
      <Terms xmlns="http://schemas.microsoft.com/office/infopath/2007/PartnerControls"/>
    </k21a64daf20d4502b2796a1c6b8ce6c8>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Worldwide Readiness</TermName>
          <TermId xmlns="http://schemas.microsoft.com/office/infopath/2007/PartnerControls">c6595b84-b463-470a-bb46-2a47364645be</TermId>
        </TermInfo>
        <TermInfo xmlns="http://schemas.microsoft.com/office/infopath/2007/PartnerControls">
          <TermName xmlns="http://schemas.microsoft.com/office/infopath/2007/PartnerControls">Server and Cloud Platform Marketing</TermName>
          <TermId xmlns="http://schemas.microsoft.com/office/infopath/2007/PartnerControls">db886c0e-0a33-4061-83a3-36bf03b062c4</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 Enterprise Conversations Domain</TermName>
          <TermId xmlns="http://schemas.microsoft.com/office/infopath/2007/PartnerControls">ab3ceaba-e38a-46cd-ac14-3fcc9aa094c0</TermId>
        </TermInfo>
        <TermInfo xmlns="http://schemas.microsoft.com/office/infopath/2007/PartnerControls">
          <TermName xmlns="http://schemas.microsoft.com/office/infopath/2007/PartnerControls">Intelligent Cloud Marketing Group</TermName>
          <TermId xmlns="http://schemas.microsoft.com/office/infopath/2007/PartnerControls">4f75e184-e5aa-4234-a07f-b032d60df254</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Demonstrations Domain</TermName>
          <TermId xmlns="http://schemas.microsoft.com/office/infopath/2007/PartnerControls">ace27c3b-cb70-4e97-b22d-11bf78e968cd</TermId>
        </TermInfo>
        <TermInfo xmlns="http://schemas.microsoft.com/office/infopath/2007/PartnerControls">
          <TermName xmlns="http://schemas.microsoft.com/office/infopath/2007/PartnerControls">Sales, Marketing, Services Group</TermName>
          <TermId xmlns="http://schemas.microsoft.com/office/infopath/2007/PartnerControls">ecda8836-afa0-40aa-878e-630e18c8fc5c</TermId>
        </TermInfo>
        <TermInfo xmlns="http://schemas.microsoft.com/office/infopath/2007/PartnerControls">
          <TermName xmlns="http://schemas.microsoft.com/office/infopath/2007/PartnerControls">Worldwide Readiness</TermName>
          <TermId xmlns="http://schemas.microsoft.com/office/infopath/2007/PartnerControls">c6595b84-b463-470a-bb46-2a47364645be</TermId>
        </TermInfo>
        <TermInfo xmlns="http://schemas.microsoft.com/office/infopath/2007/PartnerControls">
          <TermName xmlns="http://schemas.microsoft.com/office/infopath/2007/PartnerControls">Enterprise Mobility + Security Domain</TermName>
          <TermId xmlns="http://schemas.microsoft.com/office/infopath/2007/PartnerControls">e426ff81-f26e-43b6-9e25-3364a3c27ca4</TermId>
        </TermInfo>
      </Terms>
    </eb54ac91059940029a3cc8a4ff5af673>
    <PublishingPageContent xmlns="http://schemas.microsoft.com/sharepoint/v3" xsi:nil="true"/>
    <ef109fd36bcf4bcd9dd945731030600b xmlns="230e9df3-be65-4c73-a93b-d1236ebd677e">
      <Terms xmlns="http://schemas.microsoft.com/office/infopath/2007/PartnerControls"/>
    </ef109fd36bcf4bcd9dd945731030600b>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Azure Active Directory</TermName>
          <TermId xmlns="http://schemas.microsoft.com/office/infopath/2007/PartnerControls">fb8fdb9a-c49d-44cf-9863-7f7e5356dff8</TermId>
        </TermInfo>
        <TermInfo xmlns="http://schemas.microsoft.com/office/infopath/2007/PartnerControls">
          <TermName xmlns="http://schemas.microsoft.com/office/infopath/2007/PartnerControls">Enterprise Mobility + Security</TermName>
          <TermId xmlns="http://schemas.microsoft.com/office/infopath/2007/PartnerControls">6c8571aa-4aec-45ea-b08c-efee21dcaa6e</TermId>
        </TermInfo>
        <TermInfo xmlns="http://schemas.microsoft.com/office/infopath/2007/PartnerControls">
          <TermName xmlns="http://schemas.microsoft.com/office/infopath/2007/PartnerControls">infrastructure as a service</TermName>
          <TermId xmlns="http://schemas.microsoft.com/office/infopath/2007/PartnerControls">4568a23e-4509-484a-b62d-10895ab6ad52</TermId>
        </TermInfo>
        <TermInfo xmlns="http://schemas.microsoft.com/office/infopath/2007/PartnerControls">
          <TermName xmlns="http://schemas.microsoft.com/office/infopath/2007/PartnerControls">Microsoft Advanced Threat Analytics</TermName>
          <TermId xmlns="http://schemas.microsoft.com/office/infopath/2007/PartnerControls">f4f9888a-9bd5-46d5-9383-2e6cc9cc3981</TermId>
        </TermInfo>
      </Terms>
    </bf80e81150e248c48aa8cffdf0021a1f>
    <ec5b2ad5c27b45fb8a00a1f27c7ce1ae xmlns="230e9df3-be65-4c73-a93b-d1236ebd677e">
      <Terms xmlns="http://schemas.microsoft.com/office/infopath/2007/PartnerControls"/>
    </ec5b2ad5c27b45fb8a00a1f27c7ce1ae>
    <b60f8d2dbb984f349d80d8196897f4d3 xmlns="230e9df3-be65-4c73-a93b-d1236ebd677e">
      <Terms xmlns="http://schemas.microsoft.com/office/infopath/2007/PartnerControls">
        <TermInfo xmlns="http://schemas.microsoft.com/office/infopath/2007/PartnerControls">
          <TermName xmlns="http://schemas.microsoft.com/office/infopath/2007/PartnerControls">Solution Specialist - Datacenter</TermName>
          <TermId xmlns="http://schemas.microsoft.com/office/infopath/2007/PartnerControls">efafa021-c27e-4a46-8421-3be92bc4adc6</TermId>
        </TermInfo>
        <TermInfo xmlns="http://schemas.microsoft.com/office/infopath/2007/PartnerControls">
          <TermName xmlns="http://schemas.microsoft.com/office/infopath/2007/PartnerControls">Solution Specialist - Incubation</TermName>
          <TermId xmlns="http://schemas.microsoft.com/office/infopath/2007/PartnerControls">f7071f5f-4b32-e111-927a-acdc9d396bdb</TermId>
        </TermInfo>
      </Terms>
    </b60f8d2dbb984f349d80d8196897f4d3>
    <Thumbnail1 xmlns="230e9df3-be65-4c73-a93b-d1236ebd677e">
      <Url>https://microsoft.sharepoint.com/sites/Infopedia_G01KC/Media/Thumbnails/G01KC-1-8329/Azure%20AD%20SKUs%20Feature%20Comparison.png</Url>
      <Description>/sites/Infopedia_G01KC/Media/Thumbnails/G01KC-1-8329/Azure AD SKUs Feature Comparison.png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Microsoft Azure in Enterprise</TermName>
          <TermId xmlns="http://schemas.microsoft.com/office/infopath/2007/PartnerControls">84891928-61ad-4dbf-88e4-8b4469e6f307</TermId>
        </TermInfo>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Info xmlns="http://schemas.microsoft.com/office/infopath/2007/PartnerControls">
          <TermName xmlns="http://schemas.microsoft.com/office/infopath/2007/PartnerControls">Hybrid Identity</TermName>
          <TermId xmlns="http://schemas.microsoft.com/office/infopath/2007/PartnerControls">064380fe-64a8-4964-9f01-ffe63c8c1954</TermId>
        </TermInfo>
        <TermInfo xmlns="http://schemas.microsoft.com/office/infopath/2007/PartnerControls">
          <TermName xmlns="http://schemas.microsoft.com/office/infopath/2007/PartnerControls">Mobility</TermName>
          <TermId xmlns="http://schemas.microsoft.com/office/infopath/2007/PartnerControls">2829b046-01fc-47c3-bbbc-ce8989541897</TermId>
        </TermInfo>
        <TermInfo xmlns="http://schemas.microsoft.com/office/infopath/2007/PartnerControls">
          <TermName xmlns="http://schemas.microsoft.com/office/infopath/2007/PartnerControls">Cloud Platform (solution)</TermName>
          <TermId xmlns="http://schemas.microsoft.com/office/infopath/2007/PartnerControls">8e62087a-5af4-429b-974d-d6aee352a28f</TermId>
        </TermInfo>
      </Terms>
    </i0d941ee1e744ffea7aeee9924c91cbb>
    <PublishingExpirationDate xmlns="http://schemas.microsoft.com/sharepoint/v3" xsi:nil="true"/>
    <RoutingRuleDescription xmlns="http://schemas.microsoft.com/sharepoint/v3" xsi:nil="true"/>
    <i1b478372f814787abd313030b81fcb2 xmlns="230e9df3-be65-4c73-a93b-d1236ebd677e">
      <Terms xmlns="http://schemas.microsoft.com/office/infopath/2007/PartnerControls">
        <TermInfo xmlns="http://schemas.microsoft.com/office/infopath/2007/PartnerControls">
          <TermName xmlns="http://schemas.microsoft.com/office/infopath/2007/PartnerControls">Microsoft Cloud Story</TermName>
          <TermId xmlns="http://schemas.microsoft.com/office/infopath/2007/PartnerControls">02075cd3-eab5-4d4f-94e4-91290ee12827</TermId>
        </TermInfo>
        <TermInfo xmlns="http://schemas.microsoft.com/office/infopath/2007/PartnerControls">
          <TermName xmlns="http://schemas.microsoft.com/office/infopath/2007/PartnerControls">Enterprise Mobility + Security - FY17</TermName>
          <TermId xmlns="http://schemas.microsoft.com/office/infopath/2007/PartnerControls">71974d04-ab2d-4e84-803e-ab4ff34e1576</TermId>
        </TermInfo>
        <TermInfo xmlns="http://schemas.microsoft.com/office/infopath/2007/PartnerControls">
          <TermName xmlns="http://schemas.microsoft.com/office/infopath/2007/PartnerControls">demonstrations</TermName>
          <TermId xmlns="http://schemas.microsoft.com/office/infopath/2007/PartnerControls">9d7e8b48-4bca-4e36-b42f-43a31858d57a</TermId>
        </TermInfo>
      </Terms>
    </i1b478372f814787abd313030b81fcb2>
    <TaxKeywordTaxHTField xmlns="230e9df3-be65-4c73-a93b-d1236ebd677e">
      <Terms xmlns="http://schemas.microsoft.com/office/infopath/2007/PartnerControls"/>
    </TaxKeywordTaxHTField>
    <TaxCatchAll xmlns="230e9df3-be65-4c73-a93b-d1236ebd677e">
      <Value>352</Value>
      <Value>351</Value>
      <Value>515</Value>
      <Value>164</Value>
      <Value>1317</Value>
      <Value>159</Value>
      <Value>419</Value>
      <Value>418</Value>
      <Value>324</Value>
      <Value>412</Value>
      <Value>583</Value>
      <Value>315</Value>
      <Value>42</Value>
      <Value>38</Value>
      <Value>37</Value>
      <Value>36</Value>
      <Value>1904</Value>
      <Value>34</Value>
      <Value>32</Value>
      <Value>31</Value>
      <Value>30</Value>
      <Value>29</Value>
      <Value>295</Value>
      <Value>291</Value>
      <Value>23</Value>
      <Value>20</Value>
      <Value>1264</Value>
      <Value>16</Value>
      <Value>14</Value>
      <Value>913</Value>
      <Value>276</Value>
      <Value>270</Value>
      <Value>357</Value>
      <Value>434</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customer stories</TermName>
          <TermId xmlns="http://schemas.microsoft.com/office/infopath/2007/PartnerControls">e1823f25-1e75-4d06-b3c3-6c87479272b6</TermId>
        </TermInfo>
        <TermInfo xmlns="http://schemas.microsoft.com/office/infopath/2007/PartnerControls">
          <TermName xmlns="http://schemas.microsoft.com/office/infopath/2007/PartnerControls">features</TermName>
          <TermId xmlns="http://schemas.microsoft.com/office/infopath/2007/PartnerControls">94b87768-f145-4764-adbd-fec700e47348</TermId>
        </TermInfo>
        <TermInfo xmlns="http://schemas.microsoft.com/office/infopath/2007/PartnerControls">
          <TermName xmlns="http://schemas.microsoft.com/office/infopath/2007/PartnerControls">sales scenarios</TermName>
          <TermId xmlns="http://schemas.microsoft.com/office/infopath/2007/PartnerControls">9c758ef8-070e-425a-bc32-6a0e5ba9321b</TermId>
        </TermInfo>
        <TermInfo xmlns="http://schemas.microsoft.com/office/infopath/2007/PartnerControls">
          <TermName xmlns="http://schemas.microsoft.com/office/infopath/2007/PartnerControls">horizontal solutions</TermName>
          <TermId xmlns="http://schemas.microsoft.com/office/infopath/2007/PartnerControls">87d63ed8-0351-4f96-8908-7d7a20606e05</TermId>
        </TermInfo>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s>
    </m6c7b4717b6346e6a075a59dd47eac69>
    <kf34bcdc8fc34e479d3f94c6210e8e27 xmlns="230e9df3-be65-4c73-a93b-d1236ebd677e">
      <Terms xmlns="http://schemas.microsoft.com/office/infopath/2007/PartnerControls"/>
    </kf34bcdc8fc34e479d3f94c6210e8e27>
    <_dlc_DocId xmlns="230e9df3-be65-4c73-a93b-d1236ebd677e">G01KC-99682991-8329</_dlc_DocId>
    <_dlc_DocIdUrl xmlns="230e9df3-be65-4c73-a93b-d1236ebd677e">
      <Url>https://microsoft.sharepoint.com/sites/Infopedia_G01KC/_layouts/15/DocIdRedir.aspx?ID=G01KC-99682991-8329</Url>
      <Description>G01KC-99682991-8329</Description>
    </_dlc_DocIdUrl>
    <AverageRating xmlns="http://schemas.microsoft.com/sharepoint/v3" xsi:nil="true"/>
    <m6d26e40ac264097a006193f92232ece xmlns="230e9df3-be65-4c73-a93b-d1236ebd677e">
      <Terms xmlns="http://schemas.microsoft.com/office/infopath/2007/PartnerControls"/>
    </m6d26e40ac264097a006193f92232ece>
    <ApplyWorkflowRules xmlns="230E9DF3-BE65-4C73-A93B-D1236EBD677E">Yes</ApplyWorkflowRules>
    <PublishDate xmlns="230E9DF3-BE65-4C73-A93B-D1236EBD677E">2018-06-07T07:00:00+00:00</PublishDate>
    <Blog_x0020_Name xmlns="230e9df3-be65-4c73-a93b-d1236ebd677e" xsi:nil="true"/>
    <ContentID xmlns="230e9df3-be65-4c73-a93b-d1236ebd677e">KC02-23-47197</ContentID>
    <Coowner xmlns="230e9df3-be65-4c73-a93b-d1236ebd677e">
      <UserInfo>
        <DisplayName>i:0#.f|membership|meeryan@microsoft.com</DisplayName>
        <AccountId>37</AccountId>
        <AccountType/>
      </UserInfo>
      <UserInfo>
        <DisplayName>i:0#.f|membership|v-jorhu@microsoft.com</DisplayName>
        <AccountId>141</AccountId>
        <AccountType/>
      </UserInfo>
      <UserInfo>
        <DisplayName>i:0#.f|membership|jimnar@microsoft.com</DisplayName>
        <AccountId>140</AccountId>
        <AccountType/>
      </UserInfo>
      <UserInfo>
        <DisplayName>i:0#.f|membership|adambres@microsoft.com</DisplayName>
        <AccountId>183</AccountId>
        <AccountType/>
      </UserInfo>
      <UserInfo>
        <DisplayName>i:0#.f|membership|v-anmarv@microsoft.com</DisplayName>
        <AccountId>45</AccountId>
        <AccountType/>
      </UserInfo>
      <UserInfo>
        <DisplayName>i:0#.f|membership|v-danaja@microsoft.com</DisplayName>
        <AccountId>176</AccountId>
        <AccountType/>
      </UserInfo>
      <UserInfo>
        <DisplayName>i:0#.f|membership|v-kenmal@microsoft.com</DisplayName>
        <AccountId>30458</AccountId>
        <AccountType/>
      </UserInfo>
    </Coowner>
    <RatingCount xmlns="http://schemas.microsoft.com/sharepoint/v3" xsi:nil="true"/>
    <ReportOwner xmlns="http://schemas.microsoft.com/sharepoint/v3">
      <UserInfo>
        <DisplayName/>
        <AccountId xsi:nil="true"/>
        <AccountType/>
      </UserInfo>
    </ReportOwner>
    <b4224c12c78d42ea9b214de0badf8358 xmlns="230e9df3-be65-4c73-a93b-d1236ebd677e">
      <Terms xmlns="http://schemas.microsoft.com/office/infopath/2007/PartnerControls"/>
    </b4224c12c78d42ea9b214de0badf8358>
    <GenericHTML1 xmlns="230e9df3-be65-4c73-a93b-d1236ebd677e" xsi:nil="true"/>
    <GenericText2 xmlns="230e9df3-be65-4c73-a93b-d1236ebd677e">G01KC-1-900 KC02-23-4131</GenericText2>
    <ga0c0bf70a6644469c61b3efa7025301 xmlns="230e9df3-be65-4c73-a93b-d1236ebd677e">
      <Terms xmlns="http://schemas.microsoft.com/office/infopath/2007/PartnerControls"/>
    </ga0c0bf70a6644469c61b3efa7025301>
    <FolderExtensions xmlns="230e9df3-be65-4c73-a93b-d1236ebd677e" xsi:nil="true"/>
    <ParentID1 xmlns="230e9df3-be65-4c73-a93b-d1236ebd677e">G01KC-1-900</ParentID1>
    <Expire_x0020_Review xmlns="230e9df3-be65-4c73-a93b-d1236ebd677e">2019-06-30T07:00:00+00:00</Expire_x0020_Review>
    <dkll xmlns="b3bc04a5-d503-43b1-b98c-a8cf663329d9" xsi:nil="true"/>
    <Update_x0020_Expiration_x0020_Date_x0020_For_x0020_Docset xmlns="b3bc04a5-d503-43b1-b98c-a8cf663329d9">
      <Url xsi:nil="true"/>
      <Description xsi:nil="true"/>
    </Update_x0020_Expiration_x0020_Date_x0020_For_x0020_Docset>
    <_dlc_ExpireDateSaved xmlns="http://schemas.microsoft.com/sharepoint/v3" xsi:nil="true"/>
    <_dlc_ExpireDate xmlns="http://schemas.microsoft.com/sharepoint/v3" xsi:nil="true"/>
    <lbla xmlns="b3bc04a5-d503-43b1-b98c-a8cf663329d9">
      <UserInfo>
        <DisplayName/>
        <AccountId xsi:nil="true"/>
        <AccountType/>
      </UserInfo>
    </lbla>
  </documentManagement>
</p:properties>
</file>

<file path=customXml/item4.xml><?xml version="1.0" encoding="utf-8"?>
<?mso-contentType ?>
<p:Policy xmlns:p="office.server.policy" id="" local="true">
  <p:Name>SMSG KM Open Document</p:Name>
  <p:Description/>
  <p:Statement/>
  <p:PolicyItems>
    <p:PolicyItem featureId="Microsoft.Office.RecordsManagement.PolicyFeatures.Expiration" staticId="0x0101000E4CB7077FEE4FF7AE86D4A500EEC780030016C849C62B10EB41ACA8C7EEDEF40BB20099ECF64382448D48A56095091C66B1A9|-661092312" UniqueId="59640036-e5ce-4b14-a5d1-6b72c22d6e25">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0</number>
                  <property>Expire_x0020_Review</property>
                  <propertyId>4efb7b69-53dd-4711-a372-96a7c80c7a38</propertyId>
                  <period>days</period>
                </formula>
                <action type="action" id="Microsoft.Office.RecordsManagement.PolicyFeatures.Expiration.Action.MoveToRecycleBin"/>
              </data>
            </stages>
          </Schedule>
        </Schedules>
      </p:CustomData>
    </p:PolicyItem>
  </p:PolicyItems>
</p:Policy>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Props1.xml><?xml version="1.0" encoding="utf-8"?>
<ds:datastoreItem xmlns:ds="http://schemas.openxmlformats.org/officeDocument/2006/customXml" ds:itemID="{9513C952-38A3-450B-9E8F-9B4072216BAC}">
  <ds:schemaRefs>
    <ds:schemaRef ds:uri="http://schemas.microsoft.com/sharepoint/events"/>
  </ds:schemaRefs>
</ds:datastoreItem>
</file>

<file path=customXml/itemProps2.xml><?xml version="1.0" encoding="utf-8"?>
<ds:datastoreItem xmlns:ds="http://schemas.openxmlformats.org/officeDocument/2006/customXml" ds:itemID="{6CA1A9A0-A56C-4EA7-B33B-F2D746C272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30E6C1-BF95-43BB-80AC-00A2C29C6EA2}">
  <ds:schemaRefs>
    <ds:schemaRef ds:uri="http://purl.org/dc/dcmitype/"/>
    <ds:schemaRef ds:uri="http://www.w3.org/XML/1998/namespace"/>
    <ds:schemaRef ds:uri="http://purl.org/dc/elements/1.1/"/>
    <ds:schemaRef ds:uri="http://schemas.microsoft.com/sharepoint/v3"/>
    <ds:schemaRef ds:uri="http://purl.org/dc/terms/"/>
    <ds:schemaRef ds:uri="http://schemas.microsoft.com/office/2006/metadata/properties"/>
    <ds:schemaRef ds:uri="http://schemas.microsoft.com/office/2006/documentManagement/types"/>
    <ds:schemaRef ds:uri="http://schemas.microsoft.com/office/infopath/2007/PartnerControls"/>
    <ds:schemaRef ds:uri="230E9DF3-BE65-4C73-A93B-D1236EBD677E"/>
    <ds:schemaRef ds:uri="http://schemas.openxmlformats.org/package/2006/metadata/core-properties"/>
    <ds:schemaRef ds:uri="b3bc04a5-d503-43b1-b98c-a8cf663329d9"/>
    <ds:schemaRef ds:uri="230e9df3-be65-4c73-a93b-d1236ebd677e"/>
  </ds:schemaRefs>
</ds:datastoreItem>
</file>

<file path=customXml/itemProps4.xml><?xml version="1.0" encoding="utf-8"?>
<ds:datastoreItem xmlns:ds="http://schemas.openxmlformats.org/officeDocument/2006/customXml" ds:itemID="{66AFFADB-DB4D-4B17-A497-31BAB55DE0ED}">
  <ds:schemaRefs>
    <ds:schemaRef ds:uri="office.server.policy"/>
  </ds:schemaRefs>
</ds:datastoreItem>
</file>

<file path=customXml/itemProps5.xml><?xml version="1.0" encoding="utf-8"?>
<ds:datastoreItem xmlns:ds="http://schemas.openxmlformats.org/officeDocument/2006/customXml" ds:itemID="{A58478E9-A54F-4DBA-A8BC-D8EB4C9FAB2E}">
  <ds:schemaRefs>
    <ds:schemaRef ds:uri="http://schemas.microsoft.com/sharepoint/v3/contenttype/forms"/>
  </ds:schemaRefs>
</ds:datastoreItem>
</file>

<file path=customXml/itemProps6.xml><?xml version="1.0" encoding="utf-8"?>
<ds:datastoreItem xmlns:ds="http://schemas.openxmlformats.org/officeDocument/2006/customXml" ds:itemID="{643ADBA5-4414-4DF9-9CA3-70D60F3E65E6}">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42</TotalTime>
  <Words>1453</Words>
  <Application>Microsoft Office PowerPoint</Application>
  <PresentationFormat>Widescreen</PresentationFormat>
  <Paragraphs>163</Paragraphs>
  <Slides>5</Slides>
  <Notes>5</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5</vt:i4>
      </vt:variant>
    </vt:vector>
  </HeadingPairs>
  <TitlesOfParts>
    <vt:vector size="20" baseType="lpstr">
      <vt:lpstr>ＭＳ Ｐゴシック</vt:lpstr>
      <vt:lpstr>Arial</vt:lpstr>
      <vt:lpstr>Calibri</vt:lpstr>
      <vt:lpstr>Consolas</vt:lpstr>
      <vt:lpstr>Segoe</vt:lpstr>
      <vt:lpstr>Segoe Pro</vt:lpstr>
      <vt:lpstr>Segoe UI</vt:lpstr>
      <vt:lpstr>Segoe UI Light</vt:lpstr>
      <vt:lpstr>Segoe UI Semilight</vt:lpstr>
      <vt:lpstr>Times New Roman</vt:lpstr>
      <vt:lpstr>Wingdings</vt:lpstr>
      <vt:lpstr>KEEP 7_3-30070_Windows_Server_Management_Marketing_Template_16x9</vt:lpstr>
      <vt:lpstr>People-Centric IT</vt:lpstr>
      <vt:lpstr>7-30269_Server &amp; Tools Business_16x9</vt:lpstr>
      <vt:lpstr>5-50090_S4_Q3_FY17_Light_Template</vt:lpstr>
      <vt:lpstr>Azure Active Directory licensing guidance per feature    Microsoft Confidential – For internal use only  Don’t share this deck or leave it to customers. </vt:lpstr>
      <vt:lpstr>General rule:  Each user must be licensed for a service to use or benefit from it. To be in compliance, customers must license any user that they intend to benefit from the service.   Microsoft Confidential – For internal use only </vt:lpstr>
      <vt:lpstr>Azure Active Directory editions GA feature comparison + Office 365 IAM features</vt:lpstr>
      <vt:lpstr>Azure Active Directory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Active Directory licensing guidance per feature </dc:title>
  <dc:creator>Jiaming Tang</dc:creator>
  <cp:lastModifiedBy>Kris Swanson</cp:lastModifiedBy>
  <cp:revision>21</cp:revision>
  <dcterms:modified xsi:type="dcterms:W3CDTF">2018-10-24T16:52:32Z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IsMyDocuments">
    <vt:bool>true</vt:bool>
  </property>
  <property fmtid="{D5CDD505-2E9C-101B-9397-08002B2CF9AE}" pid="4" name="DocVizMetadataToken">
    <vt:lpwstr>256x144x2</vt:lpwstr>
  </property>
  <property fmtid="{D5CDD505-2E9C-101B-9397-08002B2CF9AE}" pid="5" name="TaxKeyword">
    <vt:lpwstr/>
  </property>
  <property fmtid="{D5CDD505-2E9C-101B-9397-08002B2CF9AE}" pid="6" name="Audiences">
    <vt:lpwstr/>
  </property>
  <property fmtid="{D5CDD505-2E9C-101B-9397-08002B2CF9AE}" pid="7" name="Region">
    <vt:lpwstr/>
  </property>
  <property fmtid="{D5CDD505-2E9C-101B-9397-08002B2CF9AE}" pid="8" name="Segments">
    <vt:lpwstr/>
  </property>
  <property fmtid="{D5CDD505-2E9C-101B-9397-08002B2CF9AE}" pid="9" name="Confidentiality">
    <vt:lpwstr>14;#customer ready|8986c41d-21c5-4f8f-8a12-ea4625b46858</vt:lpwstr>
  </property>
  <property fmtid="{D5CDD505-2E9C-101B-9397-08002B2CF9AE}" pid="10" name="ActivitiesAndPrograms">
    <vt:lpwstr>913;#Microsoft Cloud Story|02075cd3-eab5-4d4f-94e4-91290ee12827;#1904;#Enterprise Mobility + Security - FY17|71974d04-ab2d-4e84-803e-ab4ff34e1576;#434;#demonstrations|9d7e8b48-4bca-4e36-b42f-43a31858d57a</vt:lpwstr>
  </property>
  <property fmtid="{D5CDD505-2E9C-101B-9397-08002B2CF9AE}" pid="11" name="Partners">
    <vt:lpwstr/>
  </property>
  <property fmtid="{D5CDD505-2E9C-101B-9397-08002B2CF9AE}" pid="12" name="Groups">
    <vt:lpwstr>31;#Microsoft Azure Marketing|0958c357-5252-473f-8b4e-42f27525a99d;#34;#Worldwide Readiness|c6595b84-b463-470a-bb46-2a47364645be;#357;#Server and Cloud Platform Marketing|db886c0e-0a33-4061-83a3-36bf03b062c4;#42;#Cloud and Enterprise Marketing Group|4f75e</vt:lpwstr>
  </property>
  <property fmtid="{D5CDD505-2E9C-101B-9397-08002B2CF9AE}" pid="13" name="Topics">
    <vt:lpwstr>583;#customer stories|e1823f25-1e75-4d06-b3c3-6c87479272b6;#29;#features|94b87768-f145-4764-adbd-fec700e47348;#270;#sales scenarios|9c758ef8-070e-425a-bc32-6a0e5ba9321b;#412;#horizontal solutions|87d63ed8-0351-4f96-8908-7d7a20606e05;#30;#hub subset|c6bfd1</vt:lpwstr>
  </property>
  <property fmtid="{D5CDD505-2E9C-101B-9397-08002B2CF9AE}" pid="14" name="Industries">
    <vt:lpwstr/>
  </property>
  <property fmtid="{D5CDD505-2E9C-101B-9397-08002B2CF9AE}" pid="15" name="Roles">
    <vt:lpwstr>38;#Solution Specialist - Datacenter|efafa021-c27e-4a46-8421-3be92bc4adc6;#419;#Solution Specialist - Incubation|f7071f5f-4b32-e111-927a-acdc9d396bdb</vt:lpwstr>
  </property>
  <property fmtid="{D5CDD505-2E9C-101B-9397-08002B2CF9AE}" pid="16" name="SMSGDomain">
    <vt:lpwstr>159;#Cloud ＆ Enterprise Conversations Domain|ab3ceaba-e38a-46cd-ac14-3fcc9aa094c0;#295;#Intelligent Cloud Marketing Group|4f75e184-e5aa-4234-a07f-b032d60df254;#20;#Microsoft Azure Domain|d600a391-d529-4311-892b-2c05c1ab2538;#324;#Demonstrations Domain|ace</vt:lpwstr>
  </property>
  <property fmtid="{D5CDD505-2E9C-101B-9397-08002B2CF9AE}" pid="17" name="Competitors">
    <vt:lpwstr/>
  </property>
  <property fmtid="{D5CDD505-2E9C-101B-9397-08002B2CF9AE}" pid="18" name="BusinessArchitecture">
    <vt:lpwstr>291;#Microsoft Azure in Enterprise|84891928-61ad-4dbf-88e4-8b4469e6f307;#32;#Cloud Platform (sales theme)|ec248454-62d9-485e-995d-0cfad61f7f4c;#515;#Hybrid Identity|064380fe-64a8-4964-9f01-ffe63c8c1954;#1264;#Mobility|2829b046-01fc-47c3-bbbc-ce8989541897;</vt:lpwstr>
  </property>
  <property fmtid="{D5CDD505-2E9C-101B-9397-08002B2CF9AE}" pid="19" name="Products">
    <vt:lpwstr>418;#Azure Active Directory|fb8fdb9a-c49d-44cf-9863-7f7e5356dff8;#315;#Enterprise Mobility + Security|6c8571aa-4aec-45ea-b08c-efee21dcaa6e;#276;#infrastructure as a service|4568a23e-4509-484a-b62d-10895ab6ad52;#1317;#Microsoft Advanced Threat Analytics|f4</vt:lpwstr>
  </property>
  <property fmtid="{D5CDD505-2E9C-101B-9397-08002B2CF9AE}" pid="20" name="_dlc_policyId">
    <vt:lpwstr/>
  </property>
  <property fmtid="{D5CDD505-2E9C-101B-9397-08002B2CF9AE}" pid="21" name="ItemRetentionFormula">
    <vt:lpwstr/>
  </property>
  <property fmtid="{D5CDD505-2E9C-101B-9397-08002B2CF9AE}" pid="22" name="_dlc_DocIdItemGuid">
    <vt:lpwstr>1623630b-981d-4eb1-bb4b-ea351ed13ca1</vt:lpwstr>
  </property>
  <property fmtid="{D5CDD505-2E9C-101B-9397-08002B2CF9AE}" pid="23" name="ItemType">
    <vt:lpwstr>16;#customer presentations|18e9ae94-e321-4eea-82d2-ad5b2f470f3c;#351;#feedback requests|00ce1828-98a3-430e-af54-eda270e1be04</vt:lpwstr>
  </property>
  <property fmtid="{D5CDD505-2E9C-101B-9397-08002B2CF9AE}" pid="24" name="EnterpriseDomainTags">
    <vt:lpwstr/>
  </property>
  <property fmtid="{D5CDD505-2E9C-101B-9397-08002B2CF9AE}" pid="25" name="Languages">
    <vt:lpwstr>23;#English|cb91f272-ce4d-4a7e-9bbf-78b58e3d188d</vt:lpwstr>
  </property>
  <property fmtid="{D5CDD505-2E9C-101B-9397-08002B2CF9AE}" pid="26" name="WorkflowChangePath">
    <vt:lpwstr>e929cdc8-ef5a-4aed-ad88-a2076c847023,3;e929cdc8-ef5a-4aed-ad88-a2076c847023,27;4c942473-d120-4286-a51a-b65ad3d92ffb,48;4c942473-d120-4286-a51a-b65ad3d92ffb,51;4c942473-d120-4286-a51a-b65ad3d92ffb,54;4c942473-d120-4286-a51a-b65ad3d92ffb,61;</vt:lpwstr>
  </property>
  <property fmtid="{D5CDD505-2E9C-101B-9397-08002B2CF9AE}" pid="27" name="p1cd454bacc149bfbcfd764edd279de7">
    <vt:lpwstr/>
  </property>
  <property fmtid="{D5CDD505-2E9C-101B-9397-08002B2CF9AE}" pid="28" name="bc28b5f076654a3b96073bbbebfeb8c9">
    <vt:lpwstr/>
  </property>
  <property fmtid="{D5CDD505-2E9C-101B-9397-08002B2CF9AE}" pid="29" name="j4d667fb28274e85b2214f6e751c8d1f">
    <vt:lpwstr/>
  </property>
  <property fmtid="{D5CDD505-2E9C-101B-9397-08002B2CF9AE}" pid="30" name="MSProducts">
    <vt:lpwstr/>
  </property>
  <property fmtid="{D5CDD505-2E9C-101B-9397-08002B2CF9AE}" pid="31" name="m6d26e40ac264097a006193f92232ece">
    <vt:lpwstr/>
  </property>
  <property fmtid="{D5CDD505-2E9C-101B-9397-08002B2CF9AE}" pid="32" name="SMSGTags">
    <vt:lpwstr/>
  </property>
  <property fmtid="{D5CDD505-2E9C-101B-9397-08002B2CF9AE}" pid="33" name="j031aa32f4154c8c9a646efae715ebde">
    <vt:lpwstr/>
  </property>
  <property fmtid="{D5CDD505-2E9C-101B-9397-08002B2CF9AE}" pid="34" name="l311460e3fdf46688abc31ddb7bdc05a">
    <vt:lpwstr/>
  </property>
  <property fmtid="{D5CDD505-2E9C-101B-9397-08002B2CF9AE}" pid="35" name="la4444b61d19467597d63190b69ac227">
    <vt:lpwstr/>
  </property>
  <property fmtid="{D5CDD505-2E9C-101B-9397-08002B2CF9AE}" pid="36" name="MSProductsTaxHTField0">
    <vt:lpwstr/>
  </property>
  <property fmtid="{D5CDD505-2E9C-101B-9397-08002B2CF9AE}" pid="37" name="_docset_NoMedatataSyncRequired">
    <vt:lpwstr>False</vt:lpwstr>
  </property>
  <property fmtid="{D5CDD505-2E9C-101B-9397-08002B2CF9AE}" pid="38" name="messageframeworktype">
    <vt:lpwstr/>
  </property>
  <property fmtid="{D5CDD505-2E9C-101B-9397-08002B2CF9AE}" pid="39" name="MSLanguage">
    <vt:lpwstr/>
  </property>
  <property fmtid="{D5CDD505-2E9C-101B-9397-08002B2CF9AE}" pid="40" name="cb7870d3641f4a52807a63577a9c1b08">
    <vt:lpwstr/>
  </property>
  <property fmtid="{D5CDD505-2E9C-101B-9397-08002B2CF9AE}" pid="41" name="TechnicalLevel">
    <vt:lpwstr/>
  </property>
  <property fmtid="{D5CDD505-2E9C-101B-9397-08002B2CF9AE}" pid="42" name="LearningOrganization">
    <vt:lpwstr/>
  </property>
  <property fmtid="{D5CDD505-2E9C-101B-9397-08002B2CF9AE}" pid="43" name="EmployeeRole">
    <vt:lpwstr/>
  </property>
  <property fmtid="{D5CDD505-2E9C-101B-9397-08002B2CF9AE}" pid="44" name="LearningDeliveryMethod">
    <vt:lpwstr/>
  </property>
  <property fmtid="{D5CDD505-2E9C-101B-9397-08002B2CF9AE}" pid="45" name="SalesGeography">
    <vt:lpwstr/>
  </property>
  <property fmtid="{D5CDD505-2E9C-101B-9397-08002B2CF9AE}" pid="46" name="Order">
    <vt:r8>4719700</vt:r8>
  </property>
  <property fmtid="{D5CDD505-2E9C-101B-9397-08002B2CF9AE}" pid="47" name="LastUpdatedByBatchTagging">
    <vt:bool>true</vt:bool>
  </property>
  <property fmtid="{D5CDD505-2E9C-101B-9397-08002B2CF9AE}" pid="48" name="ContentExtensions">
    <vt:lpwstr/>
  </property>
  <property fmtid="{D5CDD505-2E9C-101B-9397-08002B2CF9AE}" pid="49" name="ldac8aee9d1f469e8cd8c3f8d6a615f2">
    <vt:lpwstr/>
  </property>
  <property fmtid="{D5CDD505-2E9C-101B-9397-08002B2CF9AE}" pid="50" name="ga0c0bf70a6644469c61b3efa7025301">
    <vt:lpwstr/>
  </property>
  <property fmtid="{D5CDD505-2E9C-101B-9397-08002B2CF9AE}" pid="51" name="ExperienceContentType">
    <vt:lpwstr/>
  </property>
  <property fmtid="{D5CDD505-2E9C-101B-9397-08002B2CF9AE}" pid="52" name="of67e5d4b76f4a9db8769983fda9cec0">
    <vt:lpwstr/>
  </property>
  <property fmtid="{D5CDD505-2E9C-101B-9397-08002B2CF9AE}" pid="53" name="NewsType">
    <vt:lpwstr/>
  </property>
  <property fmtid="{D5CDD505-2E9C-101B-9397-08002B2CF9AE}" pid="54" name="l6f004f21209409da86a713c0f24627d">
    <vt:lpwstr/>
  </property>
  <property fmtid="{D5CDD505-2E9C-101B-9397-08002B2CF9AE}" pid="55" name="e8080b0481964c759b2c36ae49591b31">
    <vt:lpwstr/>
  </property>
  <property fmtid="{D5CDD505-2E9C-101B-9397-08002B2CF9AE}" pid="56" name="NewsTopic">
    <vt:lpwstr/>
  </property>
  <property fmtid="{D5CDD505-2E9C-101B-9397-08002B2CF9AE}" pid="57" name="NewsSource">
    <vt:lpwstr/>
  </property>
  <property fmtid="{D5CDD505-2E9C-101B-9397-08002B2CF9AE}" pid="58" name="MSPhysicalGeography">
    <vt:lpwstr/>
  </property>
  <property fmtid="{D5CDD505-2E9C-101B-9397-08002B2CF9AE}" pid="59" name="j3562c58ee414e028925bc902cfc01a1">
    <vt:lpwstr/>
  </property>
  <property fmtid="{D5CDD505-2E9C-101B-9397-08002B2CF9AE}" pid="60" name="SharedWithUsers">
    <vt:lpwstr>3417;#Javier Dominguez;#49329;#Carlos Lebron</vt:lpwstr>
  </property>
  <property fmtid="{D5CDD505-2E9C-101B-9397-08002B2CF9AE}" pid="61" name="FolderExtensions">
    <vt:lpwstr/>
  </property>
  <property fmtid="{D5CDD505-2E9C-101B-9397-08002B2CF9AE}" pid="62" name="ParentID1">
    <vt:lpwstr>G01KC-1-900</vt:lpwstr>
  </property>
  <property fmtid="{D5CDD505-2E9C-101B-9397-08002B2CF9AE}" pid="63" name="LastSharedByUser">
    <vt:lpwstr>gozdea@microsoft.com</vt:lpwstr>
  </property>
  <property fmtid="{D5CDD505-2E9C-101B-9397-08002B2CF9AE}" pid="64" name="ODSWF1">
    <vt:lpwstr>, </vt:lpwstr>
  </property>
  <property fmtid="{D5CDD505-2E9C-101B-9397-08002B2CF9AE}" pid="65" name="ODSWF(1)0">
    <vt:lpwstr>, </vt:lpwstr>
  </property>
  <property fmtid="{D5CDD505-2E9C-101B-9397-08002B2CF9AE}" pid="66" name="Update Parent Child Relation(1)1">
    <vt:lpwstr>, </vt:lpwstr>
  </property>
  <property fmtid="{D5CDD505-2E9C-101B-9397-08002B2CF9AE}" pid="67" name="LastSharedByTime">
    <vt:filetime>2017-11-06T16:10:17Z</vt:filetime>
  </property>
  <property fmtid="{D5CDD505-2E9C-101B-9397-08002B2CF9AE}" pid="68" name="ODSWF2">
    <vt:lpwstr>, </vt:lpwstr>
  </property>
  <property fmtid="{D5CDD505-2E9C-101B-9397-08002B2CF9AE}" pid="69" name="ODSWF(1)1">
    <vt:lpwstr>, </vt:lpwstr>
  </property>
  <property fmtid="{D5CDD505-2E9C-101B-9397-08002B2CF9AE}" pid="70" name="_ip_UnifiedCompliancePolicyUIAction">
    <vt:lpwstr/>
  </property>
  <property fmtid="{D5CDD505-2E9C-101B-9397-08002B2CF9AE}" pid="71" name="_ip_UnifiedCompliancePolicyProperties">
    <vt:lpwstr/>
  </property>
  <property fmtid="{D5CDD505-2E9C-101B-9397-08002B2CF9AE}" pid="72" name="ODSWF2(1)">
    <vt:lpwstr>, </vt:lpwstr>
  </property>
  <property fmtid="{D5CDD505-2E9C-101B-9397-08002B2CF9AE}" pid="73" name="ODSWF2(1)0">
    <vt:lpwstr>, </vt:lpwstr>
  </property>
  <property fmtid="{D5CDD505-2E9C-101B-9397-08002B2CF9AE}" pid="74" name="ODSWF(1)">
    <vt:lpwstr>, </vt:lpwstr>
  </property>
  <property fmtid="{D5CDD505-2E9C-101B-9397-08002B2CF9AE}" pid="75" name="Update Parent Child Relation(1)0">
    <vt:lpwstr>, </vt:lpwstr>
  </property>
  <property fmtid="{D5CDD505-2E9C-101B-9397-08002B2CF9AE}" pid="76" name="MSIP_Label_f42aa342-8706-4288-bd11-ebb85995028c_Enabled">
    <vt:lpwstr>True</vt:lpwstr>
  </property>
  <property fmtid="{D5CDD505-2E9C-101B-9397-08002B2CF9AE}" pid="77" name="MSIP_Label_f42aa342-8706-4288-bd11-ebb85995028c_SiteId">
    <vt:lpwstr>72f988bf-86f1-41af-91ab-2d7cd011db47</vt:lpwstr>
  </property>
  <property fmtid="{D5CDD505-2E9C-101B-9397-08002B2CF9AE}" pid="78" name="MSIP_Label_f42aa342-8706-4288-bd11-ebb85995028c_Owner">
    <vt:lpwstr>v-lyrobe@microsoft.com</vt:lpwstr>
  </property>
  <property fmtid="{D5CDD505-2E9C-101B-9397-08002B2CF9AE}" pid="79" name="MSIP_Label_f42aa342-8706-4288-bd11-ebb85995028c_SetDate">
    <vt:lpwstr>2018-01-05T20:01:43.1840728Z</vt:lpwstr>
  </property>
  <property fmtid="{D5CDD505-2E9C-101B-9397-08002B2CF9AE}" pid="80" name="MSIP_Label_f42aa342-8706-4288-bd11-ebb85995028c_Name">
    <vt:lpwstr>General</vt:lpwstr>
  </property>
  <property fmtid="{D5CDD505-2E9C-101B-9397-08002B2CF9AE}" pid="81" name="MSIP_Label_f42aa342-8706-4288-bd11-ebb85995028c_Application">
    <vt:lpwstr>Microsoft Azure Information Protection</vt:lpwstr>
  </property>
  <property fmtid="{D5CDD505-2E9C-101B-9397-08002B2CF9AE}" pid="82" name="MSIP_Label_f42aa342-8706-4288-bd11-ebb85995028c_Extended_MSFT_Method">
    <vt:lpwstr>Automatic</vt:lpwstr>
  </property>
  <property fmtid="{D5CDD505-2E9C-101B-9397-08002B2CF9AE}" pid="83" name="Sensitivity">
    <vt:lpwstr>General</vt:lpwstr>
  </property>
</Properties>
</file>