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FB73-983F-4F58-9E7D-D6608C06969C}" type="datetimeFigureOut">
              <a:rPr lang="pl-PL" smtClean="0"/>
              <a:t>09.04.2024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D0BB-24F2-4834-8AD9-5463C04A0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323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FB73-983F-4F58-9E7D-D6608C06969C}" type="datetimeFigureOut">
              <a:rPr lang="pl-PL" smtClean="0"/>
              <a:t>09.04.2024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D0BB-24F2-4834-8AD9-5463C04A0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784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FB73-983F-4F58-9E7D-D6608C06969C}" type="datetimeFigureOut">
              <a:rPr lang="pl-PL" smtClean="0"/>
              <a:t>09.04.2024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D0BB-24F2-4834-8AD9-5463C04A0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684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FB73-983F-4F58-9E7D-D6608C06969C}" type="datetimeFigureOut">
              <a:rPr lang="pl-PL" smtClean="0"/>
              <a:t>09.04.2024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D0BB-24F2-4834-8AD9-5463C04A0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220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FB73-983F-4F58-9E7D-D6608C06969C}" type="datetimeFigureOut">
              <a:rPr lang="pl-PL" smtClean="0"/>
              <a:t>09.04.2024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D0BB-24F2-4834-8AD9-5463C04A0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3439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FB73-983F-4F58-9E7D-D6608C06969C}" type="datetimeFigureOut">
              <a:rPr lang="pl-PL" smtClean="0"/>
              <a:t>09.04.2024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D0BB-24F2-4834-8AD9-5463C04A0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45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FB73-983F-4F58-9E7D-D6608C06969C}" type="datetimeFigureOut">
              <a:rPr lang="pl-PL" smtClean="0"/>
              <a:t>09.04.2024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D0BB-24F2-4834-8AD9-5463C04A0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765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FB73-983F-4F58-9E7D-D6608C06969C}" type="datetimeFigureOut">
              <a:rPr lang="pl-PL" smtClean="0"/>
              <a:t>09.04.2024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D0BB-24F2-4834-8AD9-5463C04A0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15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FB73-983F-4F58-9E7D-D6608C06969C}" type="datetimeFigureOut">
              <a:rPr lang="pl-PL" smtClean="0"/>
              <a:t>09.04.2024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D0BB-24F2-4834-8AD9-5463C04A0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28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FB73-983F-4F58-9E7D-D6608C06969C}" type="datetimeFigureOut">
              <a:rPr lang="pl-PL" smtClean="0"/>
              <a:t>09.04.2024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D0BB-24F2-4834-8AD9-5463C04A0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893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FB73-983F-4F58-9E7D-D6608C06969C}" type="datetimeFigureOut">
              <a:rPr lang="pl-PL" smtClean="0"/>
              <a:t>09.04.2024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D0BB-24F2-4834-8AD9-5463C04A0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558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FB73-983F-4F58-9E7D-D6608C06969C}" type="datetimeFigureOut">
              <a:rPr lang="pl-PL" smtClean="0"/>
              <a:t>09.04.2024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3D0BB-24F2-4834-8AD9-5463C04A0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923747-global-network-connection-world-map-point-and-line-composition-concept-of-global-business-vector-illustr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923747-global-network-connection-world-map-point-and-line-composition-concept-of-global-business-vector-illustr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923747-global-network-connection-world-map-point-and-line-composition-concept-of-global-business-vector-illustr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923747-global-network-connection-world-map-point-and-line-composition-concept-of-global-business-vector-illustr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923747-global-network-connection-world-map-point-and-line-composition-concept-of-global-business-vector-illustr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acentyI1/BaseGame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923747-global-network-connection-world-map-point-and-line-composition-concept-of-global-business-vector-illustr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92A66-E47C-86C5-48BC-E43ACE45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705329" y="0"/>
            <a:ext cx="50096725" cy="3543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87AADC-2166-A986-CC4B-F821172AB89B}"/>
              </a:ext>
            </a:extLst>
          </p:cNvPr>
          <p:cNvSpPr txBox="1"/>
          <p:nvPr/>
        </p:nvSpPr>
        <p:spPr>
          <a:xfrm>
            <a:off x="257629" y="250372"/>
            <a:ext cx="901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ontserrat Black" pitchFamily="2" charset="-18"/>
              </a:rPr>
              <a:t>Serverless methods</a:t>
            </a:r>
            <a:r>
              <a:rPr lang="pl-PL" sz="4800" dirty="0">
                <a:latin typeface="Montserrat Black" pitchFamily="2" charset="-18"/>
              </a:rPr>
              <a:t> </a:t>
            </a:r>
            <a:r>
              <a:rPr lang="en-US" sz="4800" dirty="0">
                <a:latin typeface="Montserrat Black" pitchFamily="2" charset="-18"/>
              </a:rPr>
              <a:t>for</a:t>
            </a:r>
            <a:br>
              <a:rPr lang="pl-PL" sz="4800" dirty="0">
                <a:latin typeface="Montserrat Black" pitchFamily="2" charset="-18"/>
              </a:rPr>
            </a:br>
            <a:r>
              <a:rPr lang="en-US" sz="4800" dirty="0">
                <a:latin typeface="Montserrat Black" pitchFamily="2" charset="-18"/>
              </a:rPr>
              <a:t>synchronizing gameplay state</a:t>
            </a:r>
            <a:br>
              <a:rPr lang="pl-PL" sz="4800" dirty="0">
                <a:latin typeface="Montserrat Black" pitchFamily="2" charset="-18"/>
              </a:rPr>
            </a:br>
            <a:r>
              <a:rPr lang="en-US" sz="4800" dirty="0">
                <a:latin typeface="Montserrat Black" pitchFamily="2" charset="-18"/>
              </a:rPr>
              <a:t>in action games</a:t>
            </a:r>
            <a:r>
              <a:rPr lang="pl-PL" sz="4800" dirty="0">
                <a:latin typeface="Montserrat Black" pitchFamily="2" charset="-18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A382C-7DAF-5CF9-8EC5-25421FDA083C}"/>
              </a:ext>
            </a:extLst>
          </p:cNvPr>
          <p:cNvSpPr txBox="1"/>
          <p:nvPr/>
        </p:nvSpPr>
        <p:spPr>
          <a:xfrm>
            <a:off x="286658" y="3547732"/>
            <a:ext cx="3865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Author: Jacek Kwieciński</a:t>
            </a:r>
          </a:p>
          <a:p>
            <a:r>
              <a:rPr lang="pl-PL" sz="2000" dirty="0" err="1"/>
              <a:t>Supervisor</a:t>
            </a:r>
            <a:r>
              <a:rPr lang="pl-PL" sz="2000" dirty="0"/>
              <a:t>: dr inż. Andrzej Stroiński</a:t>
            </a:r>
          </a:p>
        </p:txBody>
      </p:sp>
    </p:spTree>
    <p:extLst>
      <p:ext uri="{BB962C8B-B14F-4D97-AF65-F5344CB8AC3E}">
        <p14:creationId xmlns:p14="http://schemas.microsoft.com/office/powerpoint/2010/main" val="99371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92A66-E47C-86C5-48BC-E43ACE45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879500" y="-7010399"/>
            <a:ext cx="50096725" cy="35433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09F3E0-6166-A4C3-7645-870B734DB747}"/>
              </a:ext>
            </a:extLst>
          </p:cNvPr>
          <p:cNvSpPr txBox="1"/>
          <p:nvPr/>
        </p:nvSpPr>
        <p:spPr>
          <a:xfrm>
            <a:off x="624115" y="508000"/>
            <a:ext cx="2893741" cy="70788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pl-PL" sz="4000" dirty="0" err="1">
                <a:latin typeface="Montserrat Black" pitchFamily="2" charset="-18"/>
              </a:rPr>
              <a:t>Reminder</a:t>
            </a:r>
            <a:endParaRPr lang="pl-PL" sz="4000" dirty="0">
              <a:latin typeface="Montserrat Black" pitchFamily="2" charset="-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B67CC-D948-8296-931C-9431275A6DAE}"/>
              </a:ext>
            </a:extLst>
          </p:cNvPr>
          <p:cNvSpPr txBox="1"/>
          <p:nvPr/>
        </p:nvSpPr>
        <p:spPr>
          <a:xfrm>
            <a:off x="624114" y="1886857"/>
            <a:ext cx="9840686" cy="4416594"/>
          </a:xfrm>
          <a:prstGeom prst="rect">
            <a:avLst/>
          </a:prstGeom>
          <a:solidFill>
            <a:schemeClr val="bg1">
              <a:lumMod val="85000"/>
              <a:lumOff val="15000"/>
              <a:alpha val="4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2743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Objectives</a:t>
            </a:r>
            <a:r>
              <a:rPr lang="pl-PL" sz="2000" dirty="0">
                <a:latin typeface="Montserrat Black" pitchFamily="2" charset="-18"/>
              </a:rPr>
              <a:t> &amp; </a:t>
            </a:r>
            <a:r>
              <a:rPr lang="pl-PL" sz="2000" dirty="0" err="1">
                <a:latin typeface="Montserrat Black" pitchFamily="2" charset="-18"/>
              </a:rPr>
              <a:t>tasks</a:t>
            </a:r>
            <a:r>
              <a:rPr lang="pl-PL" sz="2000" dirty="0">
                <a:latin typeface="Montserrat Black" pitchFamily="2" charset="-18"/>
              </a:rPr>
              <a:t>: 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Montserrat Black" pitchFamily="2" charset="-18"/>
              </a:rPr>
              <a:t>A </a:t>
            </a:r>
            <a:r>
              <a:rPr lang="pl-PL" sz="2000" dirty="0" err="1">
                <a:latin typeface="Montserrat Black" pitchFamily="2" charset="-18"/>
              </a:rPr>
              <a:t>review</a:t>
            </a:r>
            <a:r>
              <a:rPr lang="pl-PL" sz="2000" dirty="0">
                <a:latin typeface="Montserrat Black" pitchFamily="2" charset="-18"/>
              </a:rPr>
              <a:t> of </a:t>
            </a:r>
            <a:r>
              <a:rPr lang="pl-PL" sz="2000" dirty="0" err="1">
                <a:latin typeface="Montserrat Black" pitchFamily="2" charset="-18"/>
              </a:rPr>
              <a:t>existing</a:t>
            </a:r>
            <a:r>
              <a:rPr lang="pl-PL" sz="2000" dirty="0">
                <a:latin typeface="Montserrat Black" pitchFamily="2" charset="-18"/>
              </a:rPr>
              <a:t> network </a:t>
            </a:r>
            <a:r>
              <a:rPr lang="pl-PL" sz="2000" dirty="0" err="1">
                <a:latin typeface="Montserrat Black" pitchFamily="2" charset="-18"/>
              </a:rPr>
              <a:t>technologies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Review</a:t>
            </a:r>
            <a:r>
              <a:rPr lang="pl-PL" sz="2000" dirty="0">
                <a:latin typeface="Montserrat Black" pitchFamily="2" charset="-18"/>
              </a:rPr>
              <a:t> of </a:t>
            </a:r>
            <a:r>
              <a:rPr lang="pl-PL" sz="2000" dirty="0" err="1">
                <a:latin typeface="Montserrat Black" pitchFamily="2" charset="-18"/>
              </a:rPr>
              <a:t>methods</a:t>
            </a:r>
            <a:r>
              <a:rPr lang="pl-PL" sz="2000" dirty="0">
                <a:latin typeface="Montserrat Black" pitchFamily="2" charset="-18"/>
              </a:rPr>
              <a:t> for </a:t>
            </a:r>
            <a:r>
              <a:rPr lang="pl-PL" sz="2000" dirty="0" err="1">
                <a:latin typeface="Montserrat Black" pitchFamily="2" charset="-18"/>
              </a:rPr>
              <a:t>optimization</a:t>
            </a:r>
            <a:r>
              <a:rPr lang="pl-PL" sz="2000" dirty="0">
                <a:latin typeface="Montserrat Black" pitchFamily="2" charset="-18"/>
              </a:rPr>
              <a:t> and </a:t>
            </a:r>
            <a:r>
              <a:rPr lang="pl-PL" sz="2000" dirty="0" err="1">
                <a:latin typeface="Montserrat Black" pitchFamily="2" charset="-18"/>
              </a:rPr>
              <a:t>dealing</a:t>
            </a:r>
            <a:r>
              <a:rPr lang="pl-PL" sz="2000" dirty="0">
                <a:latin typeface="Montserrat Black" pitchFamily="2" charset="-18"/>
              </a:rPr>
              <a:t> with </a:t>
            </a:r>
            <a:r>
              <a:rPr lang="pl-PL" sz="2000" dirty="0" err="1">
                <a:latin typeface="Montserrat Black" pitchFamily="2" charset="-18"/>
              </a:rPr>
              <a:t>latency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Montserrat Black" pitchFamily="2" charset="-18"/>
              </a:rPr>
              <a:t>Analysis of </a:t>
            </a:r>
            <a:r>
              <a:rPr lang="pl-PL" sz="2000" dirty="0" err="1">
                <a:latin typeface="Montserrat Black" pitchFamily="2" charset="-18"/>
              </a:rPr>
              <a:t>different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approaches</a:t>
            </a:r>
            <a:r>
              <a:rPr lang="pl-PL" sz="2000" dirty="0">
                <a:latin typeface="Montserrat Black" pitchFamily="2" charset="-18"/>
              </a:rPr>
              <a:t> and </a:t>
            </a:r>
            <a:r>
              <a:rPr lang="pl-PL" sz="2000" dirty="0" err="1">
                <a:latin typeface="Montserrat Black" pitchFamily="2" charset="-18"/>
              </a:rPr>
              <a:t>architectures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Montserrat Black" pitchFamily="2" charset="-18"/>
              </a:rPr>
              <a:t>Development of a </a:t>
            </a:r>
            <a:r>
              <a:rPr lang="pl-PL" sz="2000" dirty="0" err="1">
                <a:latin typeface="Montserrat Black" pitchFamily="2" charset="-18"/>
              </a:rPr>
              <a:t>prototype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implementation</a:t>
            </a:r>
            <a:r>
              <a:rPr lang="pl-PL" sz="2000" dirty="0">
                <a:latin typeface="Montserrat Black" pitchFamily="2" charset="-18"/>
              </a:rPr>
              <a:t> of </a:t>
            </a:r>
            <a:r>
              <a:rPr lang="pl-PL" sz="2000" dirty="0" err="1">
                <a:latin typeface="Montserrat Black" pitchFamily="2" charset="-18"/>
              </a:rPr>
              <a:t>stateless</a:t>
            </a:r>
            <a:r>
              <a:rPr lang="pl-PL" sz="2000" dirty="0">
                <a:latin typeface="Montserrat Black" pitchFamily="2" charset="-18"/>
              </a:rPr>
              <a:t> </a:t>
            </a:r>
            <a:br>
              <a:rPr lang="pl-PL" sz="2000" dirty="0">
                <a:latin typeface="Montserrat Black" pitchFamily="2" charset="-18"/>
              </a:rPr>
            </a:br>
            <a:r>
              <a:rPr lang="pl-PL" sz="2000" dirty="0" err="1">
                <a:latin typeface="Montserrat Black" pitchFamily="2" charset="-18"/>
              </a:rPr>
              <a:t>gameplay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state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synchronization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Comparison</a:t>
            </a:r>
            <a:r>
              <a:rPr lang="pl-PL" sz="2000" dirty="0">
                <a:latin typeface="Montserrat Black" pitchFamily="2" charset="-18"/>
              </a:rPr>
              <a:t> with the </a:t>
            </a:r>
            <a:r>
              <a:rPr lang="pl-PL" sz="2000" dirty="0" err="1">
                <a:latin typeface="Montserrat Black" pitchFamily="2" charset="-18"/>
              </a:rPr>
              <a:t>existing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solutions</a:t>
            </a:r>
            <a:r>
              <a:rPr lang="pl-PL" sz="2000" dirty="0">
                <a:latin typeface="Montserrat Black" pitchFamily="2" charset="-18"/>
              </a:rPr>
              <a:t> (</a:t>
            </a:r>
            <a:r>
              <a:rPr lang="pl-PL" sz="2000" dirty="0" err="1">
                <a:latin typeface="Montserrat Black" pitchFamily="2" charset="-18"/>
              </a:rPr>
              <a:t>side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quest</a:t>
            </a:r>
            <a:r>
              <a:rPr lang="pl-PL" sz="2000" dirty="0">
                <a:latin typeface="Montserrat Black" pitchFamily="2" charset="-1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latin typeface="Montserrat Black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24542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92A66-E47C-86C5-48BC-E43ACE45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0997099" y="-12032342"/>
            <a:ext cx="50096725" cy="35433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09F3E0-6166-A4C3-7645-870B734DB747}"/>
              </a:ext>
            </a:extLst>
          </p:cNvPr>
          <p:cNvSpPr txBox="1"/>
          <p:nvPr/>
        </p:nvSpPr>
        <p:spPr>
          <a:xfrm>
            <a:off x="624115" y="508000"/>
            <a:ext cx="6223178" cy="70788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l-PL" sz="4000" dirty="0" err="1">
                <a:latin typeface="Montserrat Black" pitchFamily="2" charset="-18"/>
              </a:rPr>
              <a:t>Current</a:t>
            </a:r>
            <a:r>
              <a:rPr lang="pl-PL" sz="4000" dirty="0">
                <a:latin typeface="Montserrat Black" pitchFamily="2" charset="-18"/>
              </a:rPr>
              <a:t> </a:t>
            </a:r>
            <a:r>
              <a:rPr lang="pl-PL" sz="4000" dirty="0" err="1">
                <a:latin typeface="Montserrat Black" pitchFamily="2" charset="-18"/>
              </a:rPr>
              <a:t>state</a:t>
            </a:r>
            <a:r>
              <a:rPr lang="pl-PL" sz="4000" dirty="0">
                <a:latin typeface="Montserrat Black" pitchFamily="2" charset="-18"/>
              </a:rPr>
              <a:t> of </a:t>
            </a:r>
            <a:r>
              <a:rPr lang="pl-PL" sz="4000" dirty="0" err="1">
                <a:latin typeface="Montserrat Black" pitchFamily="2" charset="-18"/>
              </a:rPr>
              <a:t>work</a:t>
            </a:r>
            <a:endParaRPr lang="pl-PL" sz="4000" dirty="0">
              <a:latin typeface="Montserrat Black" pitchFamily="2" charset="-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B67CC-D948-8296-931C-9431275A6DAE}"/>
              </a:ext>
            </a:extLst>
          </p:cNvPr>
          <p:cNvSpPr txBox="1"/>
          <p:nvPr/>
        </p:nvSpPr>
        <p:spPr>
          <a:xfrm>
            <a:off x="624114" y="1886857"/>
            <a:ext cx="9840686" cy="4016484"/>
          </a:xfrm>
          <a:prstGeom prst="rect">
            <a:avLst/>
          </a:prstGeom>
          <a:solidFill>
            <a:schemeClr val="bg1">
              <a:lumMod val="85000"/>
              <a:lumOff val="15000"/>
              <a:alpha val="6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27432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Performed</a:t>
            </a:r>
            <a:r>
              <a:rPr lang="pl-PL" sz="2000" dirty="0">
                <a:latin typeface="Montserrat Black" pitchFamily="2" charset="-18"/>
              </a:rPr>
              <a:t>: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Lying</a:t>
            </a:r>
            <a:r>
              <a:rPr lang="pl-PL" sz="2000" dirty="0">
                <a:latin typeface="Montserrat Black" pitchFamily="2" charset="-18"/>
              </a:rPr>
              <a:t> on the </a:t>
            </a:r>
            <a:r>
              <a:rPr lang="pl-PL" sz="2000" dirty="0" err="1">
                <a:latin typeface="Montserrat Black" pitchFamily="2" charset="-18"/>
              </a:rPr>
              <a:t>ground</a:t>
            </a:r>
            <a:r>
              <a:rPr lang="pl-PL" sz="2000" dirty="0">
                <a:latin typeface="Montserrat Black" pitchFamily="2" charset="-18"/>
              </a:rPr>
              <a:t> &amp; </a:t>
            </a:r>
            <a:r>
              <a:rPr lang="pl-PL" sz="2000" dirty="0" err="1">
                <a:latin typeface="Montserrat Black" pitchFamily="2" charset="-18"/>
              </a:rPr>
              <a:t>cry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Implemented</a:t>
            </a:r>
            <a:r>
              <a:rPr lang="pl-PL" sz="2000" dirty="0">
                <a:latin typeface="Montserrat Black" pitchFamily="2" charset="-18"/>
              </a:rPr>
              <a:t> a </a:t>
            </a:r>
            <a:r>
              <a:rPr lang="pl-PL" sz="2000" dirty="0" err="1">
                <a:latin typeface="Montserrat Black" pitchFamily="2" charset="-18"/>
              </a:rPr>
              <a:t>simple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game</a:t>
            </a:r>
            <a:r>
              <a:rPr lang="pl-PL" sz="2000" dirty="0">
                <a:latin typeface="Montserrat Black" pitchFamily="2" charset="-18"/>
              </a:rPr>
              <a:t> (</a:t>
            </a:r>
            <a:r>
              <a:rPr lang="pl-PL" sz="2000" dirty="0" err="1">
                <a:latin typeface="Montserrat Black" pitchFamily="2" charset="-18"/>
              </a:rPr>
              <a:t>shooting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lack" pitchFamily="2" charset="-18"/>
              </a:rPr>
              <a:t>beans</a:t>
            </a:r>
            <a:r>
              <a:rPr lang="pl-PL" sz="2000" dirty="0">
                <a:latin typeface="Montserrat Black" pitchFamily="2" charset="-18"/>
              </a:rPr>
              <a:t>)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Currently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working</a:t>
            </a:r>
            <a:r>
              <a:rPr lang="pl-PL" sz="2000" dirty="0">
                <a:latin typeface="Montserrat Black" pitchFamily="2" charset="-18"/>
              </a:rPr>
              <a:t> on: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Researching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serverless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computing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Researching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networking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implementations</a:t>
            </a:r>
            <a:endParaRPr lang="pl-PL" sz="2000" dirty="0">
              <a:latin typeface="Montserrat Black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latin typeface="Montserrat Black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2352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92A66-E47C-86C5-48BC-E43ACE45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0039156" y="-24427543"/>
            <a:ext cx="50096725" cy="35433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09F3E0-6166-A4C3-7645-870B734DB747}"/>
              </a:ext>
            </a:extLst>
          </p:cNvPr>
          <p:cNvSpPr txBox="1"/>
          <p:nvPr/>
        </p:nvSpPr>
        <p:spPr>
          <a:xfrm>
            <a:off x="624115" y="508000"/>
            <a:ext cx="2754280" cy="70788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l-PL" sz="4000" dirty="0">
                <a:latin typeface="Montserrat Black" pitchFamily="2" charset="-18"/>
              </a:rPr>
              <a:t>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B67CC-D948-8296-931C-9431275A6DAE}"/>
              </a:ext>
            </a:extLst>
          </p:cNvPr>
          <p:cNvSpPr txBox="1"/>
          <p:nvPr/>
        </p:nvSpPr>
        <p:spPr>
          <a:xfrm>
            <a:off x="624114" y="1886857"/>
            <a:ext cx="9840686" cy="4632037"/>
          </a:xfrm>
          <a:prstGeom prst="rect">
            <a:avLst/>
          </a:prstGeom>
          <a:solidFill>
            <a:schemeClr val="bg1">
              <a:lumMod val="85000"/>
              <a:lumOff val="15000"/>
              <a:alpha val="6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27432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Currently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working</a:t>
            </a:r>
            <a:r>
              <a:rPr lang="pl-PL" sz="2000" dirty="0">
                <a:latin typeface="Montserrat Black" pitchFamily="2" charset="-18"/>
              </a:rPr>
              <a:t> on: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Researching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serverless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computing</a:t>
            </a:r>
            <a:r>
              <a:rPr lang="pl-PL" sz="2000" dirty="0">
                <a:latin typeface="Montserrat Black" pitchFamily="2" charset="-18"/>
              </a:rPr>
              <a:t> : ~3 </a:t>
            </a:r>
            <a:r>
              <a:rPr lang="pl-PL" sz="2000" dirty="0" err="1">
                <a:latin typeface="Montserrat Black" pitchFamily="2" charset="-18"/>
              </a:rPr>
              <a:t>days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Researching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networking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implementations</a:t>
            </a:r>
            <a:r>
              <a:rPr lang="pl-PL" sz="2000" dirty="0">
                <a:latin typeface="Montserrat Black" pitchFamily="2" charset="-18"/>
              </a:rPr>
              <a:t> :  ~3 </a:t>
            </a:r>
            <a:r>
              <a:rPr lang="pl-PL" sz="2000" dirty="0" err="1">
                <a:latin typeface="Montserrat Black" pitchFamily="2" charset="-18"/>
              </a:rPr>
              <a:t>days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Making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some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additional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models</a:t>
            </a:r>
            <a:r>
              <a:rPr lang="pl-PL" sz="2000" dirty="0">
                <a:latin typeface="Montserrat Black" pitchFamily="2" charset="-18"/>
              </a:rPr>
              <a:t> in </a:t>
            </a:r>
            <a:r>
              <a:rPr lang="pl-PL" sz="2000" dirty="0" err="1">
                <a:latin typeface="Montserrat Black" pitchFamily="2" charset="-18"/>
              </a:rPr>
              <a:t>blender</a:t>
            </a:r>
            <a:r>
              <a:rPr lang="pl-PL" sz="2000" dirty="0">
                <a:latin typeface="Montserrat Black" pitchFamily="2" charset="-18"/>
              </a:rPr>
              <a:t> : ???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Designing</a:t>
            </a:r>
            <a:r>
              <a:rPr lang="pl-PL" sz="2000" dirty="0">
                <a:latin typeface="Montserrat Black" pitchFamily="2" charset="-18"/>
              </a:rPr>
              <a:t> the </a:t>
            </a:r>
            <a:r>
              <a:rPr lang="pl-PL" sz="2000" dirty="0" err="1">
                <a:latin typeface="Montserrat Black" pitchFamily="2" charset="-18"/>
              </a:rPr>
              <a:t>prototype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implementation</a:t>
            </a:r>
            <a:r>
              <a:rPr lang="pl-PL" sz="2000" dirty="0">
                <a:latin typeface="Montserrat Black" pitchFamily="2" charset="-18"/>
              </a:rPr>
              <a:t> : </a:t>
            </a:r>
            <a:r>
              <a:rPr lang="pl-PL" sz="2000" dirty="0" err="1">
                <a:latin typeface="Montserrat Black" pitchFamily="2" charset="-18"/>
              </a:rPr>
              <a:t>up</a:t>
            </a:r>
            <a:r>
              <a:rPr lang="pl-PL" sz="2000" dirty="0">
                <a:latin typeface="Montserrat Black" pitchFamily="2" charset="-18"/>
              </a:rPr>
              <a:t> to 1 </a:t>
            </a:r>
            <a:r>
              <a:rPr lang="pl-PL" sz="2000" dirty="0" err="1">
                <a:latin typeface="Montserrat Black" pitchFamily="2" charset="-18"/>
              </a:rPr>
              <a:t>week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Implementing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it</a:t>
            </a:r>
            <a:r>
              <a:rPr lang="pl-PL" sz="2000" dirty="0">
                <a:latin typeface="Montserrat Black" pitchFamily="2" charset="-18"/>
              </a:rPr>
              <a:t> : 1 </a:t>
            </a:r>
            <a:r>
              <a:rPr lang="pl-PL" sz="2000" dirty="0" err="1">
                <a:latin typeface="Montserrat Black" pitchFamily="2" charset="-18"/>
              </a:rPr>
              <a:t>week</a:t>
            </a:r>
            <a:r>
              <a:rPr lang="pl-PL" sz="2000" dirty="0">
                <a:latin typeface="Montserrat Black" pitchFamily="2" charset="-18"/>
              </a:rPr>
              <a:t> - ???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Actually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writing</a:t>
            </a:r>
            <a:r>
              <a:rPr lang="pl-PL" sz="2000" dirty="0">
                <a:latin typeface="Montserrat Black" pitchFamily="2" charset="-18"/>
              </a:rPr>
              <a:t> the </a:t>
            </a:r>
            <a:r>
              <a:rPr lang="pl-PL" sz="2000" dirty="0" err="1">
                <a:latin typeface="Montserrat Black" pitchFamily="2" charset="-18"/>
              </a:rPr>
              <a:t>Thesis</a:t>
            </a:r>
            <a:r>
              <a:rPr lang="pl-PL" sz="2000" dirty="0">
                <a:latin typeface="Montserrat Black" pitchFamily="2" charset="-18"/>
              </a:rPr>
              <a:t> : </a:t>
            </a:r>
            <a:r>
              <a:rPr lang="pl-PL" sz="2000" dirty="0" err="1">
                <a:latin typeface="Montserrat Black" pitchFamily="2" charset="-18"/>
              </a:rPr>
              <a:t>up</a:t>
            </a:r>
            <a:r>
              <a:rPr lang="pl-PL" sz="2000" dirty="0">
                <a:latin typeface="Montserrat Black" pitchFamily="2" charset="-18"/>
              </a:rPr>
              <a:t> to 4 </a:t>
            </a:r>
            <a:r>
              <a:rPr lang="pl-PL" sz="2000" dirty="0" err="1">
                <a:latin typeface="Montserrat Black" pitchFamily="2" charset="-18"/>
              </a:rPr>
              <a:t>weeks</a:t>
            </a:r>
            <a:endParaRPr lang="pl-PL" sz="2000" dirty="0">
              <a:latin typeface="Montserrat Black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latin typeface="Montserrat Black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5392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92A66-E47C-86C5-48BC-E43ACE45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0474585" y="-30291314"/>
            <a:ext cx="50096725" cy="376065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09F3E0-6166-A4C3-7645-870B734DB747}"/>
              </a:ext>
            </a:extLst>
          </p:cNvPr>
          <p:cNvSpPr txBox="1"/>
          <p:nvPr/>
        </p:nvSpPr>
        <p:spPr>
          <a:xfrm>
            <a:off x="624115" y="508000"/>
            <a:ext cx="3280065" cy="70788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l-PL" sz="4000" dirty="0" err="1">
                <a:latin typeface="Montserrat Black" pitchFamily="2" charset="-18"/>
              </a:rPr>
              <a:t>Conclusion</a:t>
            </a:r>
            <a:endParaRPr lang="pl-PL" sz="4000" dirty="0">
              <a:latin typeface="Montserrat Black" pitchFamily="2" charset="-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B67CC-D948-8296-931C-9431275A6DAE}"/>
              </a:ext>
            </a:extLst>
          </p:cNvPr>
          <p:cNvSpPr txBox="1"/>
          <p:nvPr/>
        </p:nvSpPr>
        <p:spPr>
          <a:xfrm>
            <a:off x="624115" y="1886857"/>
            <a:ext cx="9840686" cy="2400657"/>
          </a:xfrm>
          <a:prstGeom prst="rect">
            <a:avLst/>
          </a:prstGeom>
          <a:solidFill>
            <a:schemeClr val="bg1">
              <a:lumMod val="85000"/>
              <a:lumOff val="15000"/>
              <a:alpha val="6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274320" bIns="2743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Montserrat Black" pitchFamily="2" charset="-18"/>
              </a:rPr>
              <a:t>I *</a:t>
            </a:r>
            <a:r>
              <a:rPr lang="pl-PL" sz="2000" dirty="0" err="1">
                <a:latin typeface="Montserrat Black" pitchFamily="2" charset="-18"/>
              </a:rPr>
              <a:t>believe</a:t>
            </a:r>
            <a:r>
              <a:rPr lang="pl-PL" sz="2000" dirty="0">
                <a:latin typeface="Montserrat Black" pitchFamily="2" charset="-18"/>
              </a:rPr>
              <a:t>* I </a:t>
            </a:r>
            <a:r>
              <a:rPr lang="pl-PL" sz="2000" dirty="0" err="1">
                <a:latin typeface="Montserrat Black" pitchFamily="2" charset="-18"/>
              </a:rPr>
              <a:t>can</a:t>
            </a:r>
            <a:r>
              <a:rPr lang="pl-PL" sz="2000" dirty="0">
                <a:latin typeface="Montserrat Black" pitchFamily="2" charset="-18"/>
              </a:rPr>
              <a:t> do </a:t>
            </a:r>
            <a:r>
              <a:rPr lang="pl-PL" sz="2000" dirty="0" err="1">
                <a:latin typeface="Montserrat Black" pitchFamily="2" charset="-18"/>
              </a:rPr>
              <a:t>it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until</a:t>
            </a:r>
            <a:r>
              <a:rPr lang="pl-PL" sz="2000" dirty="0">
                <a:latin typeface="Montserrat Black" pitchFamily="2" charset="-18"/>
              </a:rPr>
              <a:t> the end of </a:t>
            </a:r>
            <a:r>
              <a:rPr lang="pl-PL" sz="2000" dirty="0" err="1">
                <a:latin typeface="Montserrat Black" pitchFamily="2" charset="-18"/>
              </a:rPr>
              <a:t>June</a:t>
            </a:r>
            <a:r>
              <a:rPr lang="pl-PL" sz="2000" dirty="0">
                <a:latin typeface="Montserrat Black" pitchFamily="2" charset="-18"/>
              </a:rPr>
              <a:t> :D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latin typeface="Montserrat Black" pitchFamily="2" charset="-18"/>
              </a:rPr>
              <a:t>You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can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check</a:t>
            </a:r>
            <a:r>
              <a:rPr lang="pl-PL" sz="2000" dirty="0">
                <a:latin typeface="Montserrat Black" pitchFamily="2" charset="-18"/>
              </a:rPr>
              <a:t> out my </a:t>
            </a:r>
            <a:r>
              <a:rPr lang="pl-PL" sz="2000" dirty="0" err="1">
                <a:latin typeface="Montserrat Black" pitchFamily="2" charset="-18"/>
              </a:rPr>
              <a:t>Github</a:t>
            </a:r>
            <a:r>
              <a:rPr lang="pl-PL" sz="2000" dirty="0">
                <a:latin typeface="Montserrat Black" pitchFamily="2" charset="-18"/>
              </a:rPr>
              <a:t> for </a:t>
            </a:r>
            <a:r>
              <a:rPr lang="pl-PL" sz="2000" dirty="0" err="1">
                <a:latin typeface="Montserrat Black" pitchFamily="2" charset="-18"/>
              </a:rPr>
              <a:t>more</a:t>
            </a:r>
            <a:r>
              <a:rPr lang="pl-PL" sz="2000" dirty="0">
                <a:latin typeface="Montserrat Black" pitchFamily="2" charset="-18"/>
              </a:rPr>
              <a:t> </a:t>
            </a:r>
            <a:r>
              <a:rPr lang="pl-PL" sz="2000" dirty="0" err="1">
                <a:latin typeface="Montserrat Black" pitchFamily="2" charset="-18"/>
              </a:rPr>
              <a:t>beanz</a:t>
            </a:r>
            <a:r>
              <a:rPr lang="pl-PL" sz="2000" dirty="0">
                <a:latin typeface="Montserrat Black" pitchFamily="2" charset="-18"/>
              </a:rPr>
              <a:t>:</a:t>
            </a:r>
            <a:br>
              <a:rPr lang="pl-PL" sz="2000">
                <a:latin typeface="Montserrat Black" pitchFamily="2" charset="-18"/>
              </a:rPr>
            </a:br>
            <a:r>
              <a:rPr lang="pl-PL" sz="2000">
                <a:latin typeface="Montserrat Black" pitchFamily="2" charset="-18"/>
                <a:hlinkClick r:id="rId4"/>
              </a:rPr>
              <a:t>https://github.com/JacentyI1/BaseGame.git</a:t>
            </a:r>
            <a:br>
              <a:rPr lang="pl-PL" sz="2000" dirty="0">
                <a:latin typeface="Montserrat Black" pitchFamily="2" charset="-18"/>
              </a:rPr>
            </a:br>
            <a:endParaRPr lang="pl-PL" sz="2000" dirty="0">
              <a:latin typeface="Montserrat Black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latin typeface="Montserrat Black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9677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92A66-E47C-86C5-48BC-E43ACE45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0619728" y="-30349372"/>
            <a:ext cx="50096725" cy="376065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09F3E0-6166-A4C3-7645-870B734DB747}"/>
              </a:ext>
            </a:extLst>
          </p:cNvPr>
          <p:cNvSpPr txBox="1"/>
          <p:nvPr/>
        </p:nvSpPr>
        <p:spPr>
          <a:xfrm>
            <a:off x="1821432" y="3075057"/>
            <a:ext cx="8549135" cy="70788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l-PL" sz="4000" dirty="0" err="1">
                <a:latin typeface="Montserrat Black" pitchFamily="2" charset="-18"/>
              </a:rPr>
              <a:t>Thank</a:t>
            </a:r>
            <a:r>
              <a:rPr lang="pl-PL" sz="4000" dirty="0">
                <a:latin typeface="Montserrat Black" pitchFamily="2" charset="-18"/>
              </a:rPr>
              <a:t> </a:t>
            </a:r>
            <a:r>
              <a:rPr lang="pl-PL" sz="4000" dirty="0" err="1">
                <a:latin typeface="Montserrat Black" pitchFamily="2" charset="-18"/>
              </a:rPr>
              <a:t>you</a:t>
            </a:r>
            <a:r>
              <a:rPr lang="pl-PL" sz="4000" dirty="0">
                <a:latin typeface="Montserrat Black" pitchFamily="2" charset="-18"/>
              </a:rPr>
              <a:t> for </a:t>
            </a:r>
            <a:r>
              <a:rPr lang="pl-PL" sz="4000" dirty="0" err="1">
                <a:latin typeface="Montserrat Black" pitchFamily="2" charset="-18"/>
              </a:rPr>
              <a:t>your</a:t>
            </a:r>
            <a:r>
              <a:rPr lang="pl-PL" sz="4000" dirty="0">
                <a:latin typeface="Montserrat Black" pitchFamily="2" charset="-18"/>
              </a:rPr>
              <a:t> </a:t>
            </a:r>
            <a:r>
              <a:rPr lang="pl-PL" sz="4000" dirty="0" err="1">
                <a:latin typeface="Montserrat Black" pitchFamily="2" charset="-18"/>
              </a:rPr>
              <a:t>attention</a:t>
            </a:r>
            <a:r>
              <a:rPr lang="pl-PL" sz="4000" dirty="0">
                <a:latin typeface="Montserrat Black" pitchFamily="2" charset="-1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297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213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kwiecinski</dc:creator>
  <cp:lastModifiedBy>jacek kwiecinski</cp:lastModifiedBy>
  <cp:revision>3</cp:revision>
  <dcterms:created xsi:type="dcterms:W3CDTF">2024-04-09T07:15:46Z</dcterms:created>
  <dcterms:modified xsi:type="dcterms:W3CDTF">2024-04-09T08:16:58Z</dcterms:modified>
</cp:coreProperties>
</file>