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Flowchart: Terminator 7"/>
          <p:cNvSpPr/>
          <p:nvPr/>
        </p:nvSpPr>
        <p:spPr>
          <a:xfrm>
            <a:off x="4801235" y="132080"/>
            <a:ext cx="2762250" cy="78613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280025" y="340995"/>
            <a:ext cx="171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Start</a:t>
            </a:r>
            <a:endParaRPr lang="en-GB" altLang="en-US"/>
          </a:p>
        </p:txBody>
      </p:sp>
      <p:sp>
        <p:nvSpPr>
          <p:cNvPr id="10" name="Down Arrow 9"/>
          <p:cNvSpPr/>
          <p:nvPr/>
        </p:nvSpPr>
        <p:spPr>
          <a:xfrm>
            <a:off x="6021705" y="910590"/>
            <a:ext cx="321310" cy="43942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Flowchart: Process 10"/>
          <p:cNvSpPr/>
          <p:nvPr/>
        </p:nvSpPr>
        <p:spPr>
          <a:xfrm>
            <a:off x="5006975" y="1418590"/>
            <a:ext cx="2350135" cy="37782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006975" y="1418590"/>
            <a:ext cx="2350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400"/>
              <a:t>Choose Calculation Type</a:t>
            </a:r>
            <a:endParaRPr lang="en-US" altLang="en-GB" sz="1400"/>
          </a:p>
        </p:txBody>
      </p:sp>
      <p:sp>
        <p:nvSpPr>
          <p:cNvPr id="13" name="Rectangles 12"/>
          <p:cNvSpPr/>
          <p:nvPr/>
        </p:nvSpPr>
        <p:spPr>
          <a:xfrm>
            <a:off x="5006975" y="2201545"/>
            <a:ext cx="2446020" cy="396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4" name="Down Arrow 13"/>
          <p:cNvSpPr/>
          <p:nvPr/>
        </p:nvSpPr>
        <p:spPr>
          <a:xfrm>
            <a:off x="6021705" y="1793875"/>
            <a:ext cx="351155" cy="37401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5251450" y="2195830"/>
            <a:ext cx="189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Create Instance</a:t>
            </a:r>
            <a:endParaRPr lang="en-GB" altLang="en-US"/>
          </a:p>
        </p:txBody>
      </p:sp>
      <p:sp>
        <p:nvSpPr>
          <p:cNvPr id="16" name="Rectangles 15"/>
          <p:cNvSpPr/>
          <p:nvPr/>
        </p:nvSpPr>
        <p:spPr>
          <a:xfrm>
            <a:off x="5095875" y="3144520"/>
            <a:ext cx="2446020" cy="396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5340350" y="3150235"/>
            <a:ext cx="189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get_values()</a:t>
            </a:r>
            <a:endParaRPr lang="en-GB" altLang="en-US"/>
          </a:p>
        </p:txBody>
      </p:sp>
      <p:sp>
        <p:nvSpPr>
          <p:cNvPr id="18" name="Down Arrow 17"/>
          <p:cNvSpPr/>
          <p:nvPr/>
        </p:nvSpPr>
        <p:spPr>
          <a:xfrm>
            <a:off x="6021705" y="2632075"/>
            <a:ext cx="351155" cy="3987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9" name="Flowchart: Data 18"/>
          <p:cNvSpPr/>
          <p:nvPr/>
        </p:nvSpPr>
        <p:spPr>
          <a:xfrm>
            <a:off x="5095875" y="4095115"/>
            <a:ext cx="2446020" cy="292100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0" name="Down Arrow 19"/>
          <p:cNvSpPr/>
          <p:nvPr/>
        </p:nvSpPr>
        <p:spPr>
          <a:xfrm>
            <a:off x="6021705" y="3598545"/>
            <a:ext cx="351155" cy="45275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5375275" y="4074160"/>
            <a:ext cx="189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Input Values</a:t>
            </a:r>
            <a:endParaRPr lang="en-GB" altLang="en-US"/>
          </a:p>
        </p:txBody>
      </p:sp>
      <p:sp>
        <p:nvSpPr>
          <p:cNvPr id="22" name="Down Arrow 21"/>
          <p:cNvSpPr/>
          <p:nvPr/>
        </p:nvSpPr>
        <p:spPr>
          <a:xfrm>
            <a:off x="6021705" y="4514850"/>
            <a:ext cx="351155" cy="3581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3" name="Rectangles 22"/>
          <p:cNvSpPr/>
          <p:nvPr/>
        </p:nvSpPr>
        <p:spPr>
          <a:xfrm>
            <a:off x="5095875" y="4945380"/>
            <a:ext cx="2446020" cy="396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4" name="Text Box 23"/>
          <p:cNvSpPr txBox="1"/>
          <p:nvPr/>
        </p:nvSpPr>
        <p:spPr>
          <a:xfrm>
            <a:off x="5251450" y="4975225"/>
            <a:ext cx="202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Calculate Amount</a:t>
            </a:r>
            <a:endParaRPr lang="en-GB" altLang="en-US"/>
          </a:p>
        </p:txBody>
      </p:sp>
      <p:sp>
        <p:nvSpPr>
          <p:cNvPr id="25" name="Down Arrow 24"/>
          <p:cNvSpPr/>
          <p:nvPr/>
        </p:nvSpPr>
        <p:spPr>
          <a:xfrm>
            <a:off x="6021705" y="5414645"/>
            <a:ext cx="351155" cy="42164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6" name="Flowchart: Data 25"/>
          <p:cNvSpPr/>
          <p:nvPr/>
        </p:nvSpPr>
        <p:spPr>
          <a:xfrm>
            <a:off x="5006975" y="5853430"/>
            <a:ext cx="2446020" cy="292100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5251450" y="5845175"/>
            <a:ext cx="189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Print Amount</a:t>
            </a:r>
            <a:endParaRPr lang="en-GB" altLang="en-US"/>
          </a:p>
        </p:txBody>
      </p:sp>
      <p:sp>
        <p:nvSpPr>
          <p:cNvPr id="29" name="Flowchart: Terminator 28"/>
          <p:cNvSpPr/>
          <p:nvPr/>
        </p:nvSpPr>
        <p:spPr>
          <a:xfrm>
            <a:off x="4881880" y="6489700"/>
            <a:ext cx="2762250" cy="36449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280025" y="6489700"/>
            <a:ext cx="189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GB" altLang="en-US"/>
              <a:t>End</a:t>
            </a:r>
            <a:endParaRPr lang="en-GB" altLang="en-US"/>
          </a:p>
        </p:txBody>
      </p:sp>
      <p:sp>
        <p:nvSpPr>
          <p:cNvPr id="31" name="Down Arrow 30"/>
          <p:cNvSpPr/>
          <p:nvPr/>
        </p:nvSpPr>
        <p:spPr>
          <a:xfrm>
            <a:off x="6021705" y="6224905"/>
            <a:ext cx="351155" cy="25336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WPS Presentation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ikemn</cp:lastModifiedBy>
  <cp:revision>1</cp:revision>
  <dcterms:created xsi:type="dcterms:W3CDTF">2025-03-18T12:46:30Z</dcterms:created>
  <dcterms:modified xsi:type="dcterms:W3CDTF">2025-03-18T12:46:30Z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F0E068F6A63847C181B9D1EAC941253A_11</vt:lpwstr>
  </property>
  <property fmtid="{D5CDD505-2E9C-101B-9397-08002B2CF9AE}" pid="3" name="KSOProductBuildVer">
    <vt:lpwstr>2057-12.2.0.20326</vt:lpwstr>
  </property>
</Properties>
</file>