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7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9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5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4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6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7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6D82-2F78-45D3-B6D7-3C50FE7DA14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3E13-FF1F-4E08-9F3A-E18507239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4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92824" y="928048"/>
            <a:ext cx="6591869" cy="492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827595" y="2429300"/>
            <a:ext cx="1392072" cy="409434"/>
            <a:chOff x="5964072" y="2429300"/>
            <a:chExt cx="1392072" cy="409434"/>
          </a:xfrm>
        </p:grpSpPr>
        <p:sp>
          <p:nvSpPr>
            <p:cNvPr id="5" name="矩形 4"/>
            <p:cNvSpPr/>
            <p:nvPr/>
          </p:nvSpPr>
          <p:spPr>
            <a:xfrm>
              <a:off x="5964072" y="2429301"/>
              <a:ext cx="464024" cy="409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428096" y="2429300"/>
              <a:ext cx="464024" cy="409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892120" y="2429300"/>
              <a:ext cx="464024" cy="4094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7356144" y="2838733"/>
            <a:ext cx="464024" cy="4094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63571" y="2429300"/>
            <a:ext cx="464024" cy="4094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0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kjh</dc:creator>
  <cp:lastModifiedBy>kjh</cp:lastModifiedBy>
  <cp:revision>2</cp:revision>
  <dcterms:created xsi:type="dcterms:W3CDTF">2019-05-13T02:33:28Z</dcterms:created>
  <dcterms:modified xsi:type="dcterms:W3CDTF">2019-05-13T02:55:27Z</dcterms:modified>
</cp:coreProperties>
</file>