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8" r:id="rId5"/>
    <p:sldId id="2462" r:id="rId6"/>
    <p:sldId id="2451" r:id="rId7"/>
    <p:sldId id="2433" r:id="rId8"/>
    <p:sldId id="2457" r:id="rId9"/>
    <p:sldId id="2453" r:id="rId10"/>
    <p:sldId id="262" r:id="rId11"/>
    <p:sldId id="2436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02/12/2023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016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Async/Await in JavaScript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J</a:t>
            </a:r>
            <a:r>
              <a:rPr lang="en-GB" dirty="0" err="1"/>
              <a:t>acfar</a:t>
            </a:r>
            <a:r>
              <a:rPr lang="en-GB" dirty="0"/>
              <a:t> </a:t>
            </a:r>
            <a:r>
              <a:rPr lang="en-GB" dirty="0" err="1"/>
              <a:t>mohaz</a:t>
            </a:r>
            <a:r>
              <a:rPr lang="en-GB" dirty="0"/>
              <a:t> jm9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Definition</a:t>
            </a:r>
          </a:p>
          <a:p>
            <a:pPr rtl="0"/>
            <a:r>
              <a:rPr lang="en-GB" dirty="0"/>
              <a:t>How async/await works </a:t>
            </a:r>
          </a:p>
          <a:p>
            <a:pPr rtl="0"/>
            <a:r>
              <a:rPr lang="en-GB" dirty="0"/>
              <a:t>Benefits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68850-E201-80F5-24E1-0FD77984B7E1}"/>
              </a:ext>
            </a:extLst>
          </p:cNvPr>
          <p:cNvSpPr txBox="1"/>
          <p:nvPr/>
        </p:nvSpPr>
        <p:spPr>
          <a:xfrm>
            <a:off x="7510669" y="6464096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GB" sz="2700" b="1" dirty="0">
                <a:effectLst/>
                <a:latin typeface="Arial" panose="020B0604020202020204" pitchFamily="34" charset="0"/>
              </a:rPr>
              <a:t>Asynchronous</a:t>
            </a:r>
            <a:br>
              <a:rPr lang="en-GB" sz="1800" dirty="0">
                <a:effectLst/>
                <a:latin typeface="Arial" panose="020B0604020202020204" pitchFamily="34" charset="0"/>
              </a:rPr>
            </a:br>
            <a:br>
              <a:rPr lang="en-GB" sz="1800" dirty="0">
                <a:effectLst/>
                <a:latin typeface="Arial" panose="020B0604020202020204" pitchFamily="34" charset="0"/>
              </a:rPr>
            </a:br>
            <a:r>
              <a:rPr lang="en-GB" sz="2700" b="1" dirty="0">
                <a:effectLst/>
                <a:latin typeface="Arial" panose="020B0604020202020204" pitchFamily="34" charset="0"/>
              </a:rPr>
              <a:t>Promises</a:t>
            </a:r>
            <a:br>
              <a:rPr lang="en-GB" sz="1800" dirty="0"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b="1" dirty="0"/>
              <a:t>Definition of async/await</a:t>
            </a:r>
            <a:r>
              <a:rPr lang="en-GB" sz="4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AC72E-49A0-AEBB-441B-C606DED110BA}"/>
              </a:ext>
            </a:extLst>
          </p:cNvPr>
          <p:cNvSpPr txBox="1"/>
          <p:nvPr/>
        </p:nvSpPr>
        <p:spPr>
          <a:xfrm>
            <a:off x="1402080" y="2336800"/>
            <a:ext cx="9743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Async/await is a feature in JavaScript that allows you to work with asynchronous code more comfortably and in a more synchronous-looking manner. It's built on top of promises and is particularly useful when dealing with asynchronous operations, such as fetching data from a server or reading from a file.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Async function always return promise, Non Blocking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How async/await works in JavaScript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88294"/>
            <a:ext cx="2377440" cy="365125"/>
          </a:xfrm>
        </p:spPr>
        <p:txBody>
          <a:bodyPr rtlCol="0"/>
          <a:lstStyle/>
          <a:p>
            <a:pPr rtl="0"/>
            <a:r>
              <a:rPr lang="en-GB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GB" b="1" dirty="0"/>
              <a:t>How async/await works in JavaScript</a:t>
            </a:r>
            <a:endParaRPr lang="en-GB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B0AAB-1A69-27D8-ED6B-2E944ED12958}"/>
              </a:ext>
            </a:extLst>
          </p:cNvPr>
          <p:cNvSpPr txBox="1"/>
          <p:nvPr/>
        </p:nvSpPr>
        <p:spPr>
          <a:xfrm>
            <a:off x="934720" y="1930400"/>
            <a:ext cx="10312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Async Functions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Async functions are declared with the async keyword and can contain one or more await expressions. They always return a promise.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Await Expressions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Await expressions can only be used within async functions. They pause the execution of the function until the promise is resolved or rejected, allowing asynchronous code to be written in a more synchronous way.</a:t>
            </a:r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Benefits of using async/await</a:t>
            </a:r>
            <a:endParaRPr lang="en-GB" sz="320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7</a:t>
            </a:fld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3915FE-E01A-5ABA-EE9B-6B4C9E320A96}"/>
              </a:ext>
            </a:extLst>
          </p:cNvPr>
          <p:cNvSpPr txBox="1"/>
          <p:nvPr/>
        </p:nvSpPr>
        <p:spPr>
          <a:xfrm>
            <a:off x="904240" y="1920240"/>
            <a:ext cx="377952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Simplicity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Async/await simplifies the syntax for handling asynchronous operations, making the code easier to read and understand.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F9B20-8069-477D-80C3-93597A2B4444}"/>
              </a:ext>
            </a:extLst>
          </p:cNvPr>
          <p:cNvSpPr txBox="1"/>
          <p:nvPr/>
        </p:nvSpPr>
        <p:spPr>
          <a:xfrm>
            <a:off x="6289040" y="1899918"/>
            <a:ext cx="389128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Error Handling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With async/await, you can use try/catch blocks to handle errors in a more structured way, making it easier to locate and fix bugs.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1CA878-DE57-B330-1AC8-E85C556ED068}"/>
              </a:ext>
            </a:extLst>
          </p:cNvPr>
          <p:cNvSpPr txBox="1"/>
          <p:nvPr/>
        </p:nvSpPr>
        <p:spPr>
          <a:xfrm>
            <a:off x="904240" y="4248586"/>
            <a:ext cx="377952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Sequential Execution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Async/await allows you to write asynchronous code that looks and behaves like synchronous code, making it easier to reason about the order of execution.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EA3C71-9939-F813-5DB2-6A512BD33C66}"/>
              </a:ext>
            </a:extLst>
          </p:cNvPr>
          <p:cNvSpPr txBox="1"/>
          <p:nvPr/>
        </p:nvSpPr>
        <p:spPr>
          <a:xfrm>
            <a:off x="6289040" y="4248586"/>
            <a:ext cx="389128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Better Debugging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Using async/await makes debugging easier because you can step through the code as if it were synchronous, without having to worry about callbacks or promises.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23314" y="2573270"/>
            <a:ext cx="3064668" cy="518795"/>
          </a:xfrm>
        </p:spPr>
        <p:txBody>
          <a:bodyPr rtlCol="0"/>
          <a:lstStyle/>
          <a:p>
            <a:pPr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dirty="0"/>
              <a:t>J</a:t>
            </a:r>
            <a:r>
              <a:rPr lang="en-GB" dirty="0"/>
              <a:t>M9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{AC937AA6-13DC-4C1F-9D31-31092D7344AF}tf55661986_win32</Template>
  <TotalTime>136</TotalTime>
  <Words>312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Async/Await in JavaScript</vt:lpstr>
      <vt:lpstr>Agenda</vt:lpstr>
      <vt:lpstr>Asynchronous  Promises </vt:lpstr>
      <vt:lpstr>Definition of async/await </vt:lpstr>
      <vt:lpstr>How async/await works in JavaScript</vt:lpstr>
      <vt:lpstr>How async/await works in JavaScript</vt:lpstr>
      <vt:lpstr>Benefits of using async/await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in JavaScript</dc:title>
  <dc:creator>jacfar mamed</dc:creator>
  <cp:lastModifiedBy>jacfar mamed</cp:lastModifiedBy>
  <cp:revision>1</cp:revision>
  <dcterms:created xsi:type="dcterms:W3CDTF">2023-12-02T01:34:07Z</dcterms:created>
  <dcterms:modified xsi:type="dcterms:W3CDTF">2023-12-02T03:50:54Z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