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307" r:id="rId4"/>
    <p:sldId id="291" r:id="rId5"/>
    <p:sldId id="308" r:id="rId6"/>
    <p:sldId id="324" r:id="rId7"/>
    <p:sldId id="285" r:id="rId8"/>
    <p:sldId id="325" r:id="rId9"/>
  </p:sldIdLst>
  <p:sldSz cx="9144000" cy="6858000" type="screen4x3"/>
  <p:notesSz cx="6858000" cy="9144000"/>
  <p:defaultTextStyle>
    <a:defPPr>
      <a:defRPr lang="en-US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BA44FC"/>
    <a:srgbClr val="0F91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2409"/>
    <p:restoredTop sz="90928"/>
  </p:normalViewPr>
  <p:slideViewPr>
    <p:cSldViewPr showGuides="1">
      <p:cViewPr varScale="1">
        <p:scale>
          <a:sx n="57" d="100"/>
          <a:sy n="57" d="100"/>
        </p:scale>
        <p:origin x="896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pattFill prst="pct7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4" name="Rectangle 2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3" name="Freeform 17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-1" fmla="*/ 0 w 7955280"/>
              <a:gd name="connsiteY0-2" fmla="*/ 495300 h 495300"/>
              <a:gd name="connsiteX1-3" fmla="*/ 169546 w 7955280"/>
              <a:gd name="connsiteY1-4" fmla="*/ 0 h 495300"/>
              <a:gd name="connsiteX2-5" fmla="*/ 3966210 w 7955280"/>
              <a:gd name="connsiteY2-6" fmla="*/ 95250 h 495300"/>
              <a:gd name="connsiteX3-7" fmla="*/ 7785734 w 7955280"/>
              <a:gd name="connsiteY3-8" fmla="*/ 0 h 495300"/>
              <a:gd name="connsiteX4-9" fmla="*/ 7955280 w 7955280"/>
              <a:gd name="connsiteY4-10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90600" y="1017588"/>
            <a:ext cx="7178675" cy="483076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90600" y="1009650"/>
            <a:ext cx="7180263" cy="4832350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064" name="Picture 2" descr="C:\Users\Administrator\Desktop\Pushpin Dev\Assets\pushpinLef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435684">
            <a:off x="769938" y="701675"/>
            <a:ext cx="566737" cy="5683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65" name="Picture 2" descr="C:\Users\Administrator\Desktop\Pushpin Dev\Assets\pushpinLef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4096196">
            <a:off x="7854950" y="749300"/>
            <a:ext cx="566738" cy="5667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6770688" y="5357813"/>
            <a:ext cx="12144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Rage Italic" panose="03070502040507070304" pitchFamily="66" charset="0"/>
              <a:ea typeface="+mn-ea"/>
              <a:cs typeface="+mn-cs"/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4750" y="5357813"/>
            <a:ext cx="50339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Rage Italic" panose="03070502040507070304" pitchFamily="66" charset="0"/>
              <a:ea typeface="+mn-ea"/>
              <a:cs typeface="+mn-cs"/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13475" y="5357813"/>
            <a:ext cx="554038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ctr" eaLnBrk="1" hangingPunct="1"/>
            <a:fld id="{9A0DB2DC-4C9A-4742-B13C-FB6460FD3503}" type="slidenum">
              <a:rPr lang="en-US" altLang="en-US" dirty="0">
                <a:latin typeface="Rage Italic" panose="03070502040507070304" pitchFamily="66" charset="0"/>
              </a:rPr>
            </a:fld>
            <a:endParaRPr lang="en-US" altLang="en-US" dirty="0">
              <a:latin typeface="Rage Italic" panose="03070502040507070304" pitchFamily="66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Rage Italic" panose="03070502040507070304" pitchFamily="66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Rage Italic" panose="03070502040507070304" pitchFamily="66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en-US" dirty="0"/>
            </a:fld>
            <a:endParaRPr lang="en-US" altLang="en-US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Rage Italic" panose="03070502040507070304" pitchFamily="66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Rage Italic" panose="03070502040507070304" pitchFamily="66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en-US" dirty="0"/>
            </a:fld>
            <a:endParaRPr lang="en-US" altLang="en-US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pattFill prst="pct7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4" name="Rectangle 2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3" name="Freeform 17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-1" fmla="*/ 0 w 7955280"/>
              <a:gd name="connsiteY0-2" fmla="*/ 495300 h 495300"/>
              <a:gd name="connsiteX1-3" fmla="*/ 169546 w 7955280"/>
              <a:gd name="connsiteY1-4" fmla="*/ 0 h 495300"/>
              <a:gd name="connsiteX2-5" fmla="*/ 3966210 w 7955280"/>
              <a:gd name="connsiteY2-6" fmla="*/ 95250 h 495300"/>
              <a:gd name="connsiteX3-7" fmla="*/ 7785734 w 7955280"/>
              <a:gd name="connsiteY3-8" fmla="*/ 0 h 495300"/>
              <a:gd name="connsiteX4-9" fmla="*/ 7955280 w 7955280"/>
              <a:gd name="connsiteY4-10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90600" y="1017588"/>
            <a:ext cx="7178675" cy="483076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90600" y="1009650"/>
            <a:ext cx="7180263" cy="4832350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064" name="Picture 2" descr="C:\Users\Administrator\Desktop\Pushpin Dev\Assets\pushpinLef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435684">
            <a:off x="769938" y="701675"/>
            <a:ext cx="566737" cy="5683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65" name="Picture 2" descr="C:\Users\Administrator\Desktop\Pushpin Dev\Assets\pushpinLef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4096196">
            <a:off x="7854950" y="749300"/>
            <a:ext cx="566738" cy="5667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6770688" y="5357813"/>
            <a:ext cx="12144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Rage Italic" panose="03070502040507070304" pitchFamily="66" charset="0"/>
              <a:ea typeface="+mn-ea"/>
              <a:cs typeface="+mn-cs"/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4750" y="5357813"/>
            <a:ext cx="50339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Rage Italic" panose="03070502040507070304" pitchFamily="66" charset="0"/>
              <a:ea typeface="+mn-ea"/>
              <a:cs typeface="+mn-cs"/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13475" y="5357813"/>
            <a:ext cx="554038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ctr" eaLnBrk="1" hangingPunct="1"/>
            <a:fld id="{9A0DB2DC-4C9A-4742-B13C-FB6460FD3503}" type="slidenum">
              <a:rPr lang="en-US" altLang="en-US" dirty="0">
                <a:latin typeface="Rage Italic" panose="03070502040507070304" pitchFamily="66" charset="0"/>
              </a:rPr>
            </a:fld>
            <a:endParaRPr lang="en-US" altLang="en-US" dirty="0">
              <a:latin typeface="Rage Italic" panose="03070502040507070304" pitchFamily="66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Rage Italic" panose="03070502040507070304" pitchFamily="66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Rage Italic" panose="03070502040507070304" pitchFamily="66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en-US" dirty="0"/>
            </a:fld>
            <a:endParaRPr lang="en-US" altLang="en-US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Rage Italic" panose="03070502040507070304" pitchFamily="66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Rage Italic" panose="03070502040507070304" pitchFamily="66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en-US" dirty="0"/>
            </a:fld>
            <a:endParaRPr lang="en-US" altLang="en-US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Rage Italic" panose="03070502040507070304" pitchFamily="66" charset="0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Rage Italic" panose="03070502040507070304" pitchFamily="66" charset="0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en-US" dirty="0"/>
            </a:fld>
            <a:endParaRPr lang="en-US" altLang="en-US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Rage Italic" panose="03070502040507070304" pitchFamily="66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Rage Italic" panose="03070502040507070304" pitchFamily="66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en-US" dirty="0"/>
            </a:fld>
            <a:endParaRPr lang="en-US" altLang="en-US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Rage Italic" panose="03070502040507070304" pitchFamily="66" charset="0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Rage Italic" panose="03070502040507070304" pitchFamily="66" charset="0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en-US" dirty="0"/>
            </a:fld>
            <a:endParaRPr lang="en-US" altLang="en-US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Rage Italic" panose="03070502040507070304" pitchFamily="66" charset="0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Rage Italic" panose="03070502040507070304" pitchFamily="66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en-US" dirty="0"/>
            </a:fld>
            <a:endParaRPr lang="en-US" altLang="en-US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pattFill prst="pct7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82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5" name="Rectangle 2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3" name="Freeform 17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-1" fmla="*/ 0 w 7955280"/>
              <a:gd name="connsiteY0-2" fmla="*/ 495300 h 495300"/>
              <a:gd name="connsiteX1-3" fmla="*/ 169546 w 7955280"/>
              <a:gd name="connsiteY1-4" fmla="*/ 0 h 495300"/>
              <a:gd name="connsiteX2-5" fmla="*/ 3966210 w 7955280"/>
              <a:gd name="connsiteY2-6" fmla="*/ 95250 h 495300"/>
              <a:gd name="connsiteX3-7" fmla="*/ 7785734 w 7955280"/>
              <a:gd name="connsiteY3-8" fmla="*/ 0 h 495300"/>
              <a:gd name="connsiteX4-9" fmla="*/ 7955280 w 7955280"/>
              <a:gd name="connsiteY4-10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Rectangle 13"/>
          <p:cNvSpPr/>
          <p:nvPr/>
        </p:nvSpPr>
        <p:spPr>
          <a:xfrm rot="60000">
            <a:off x="4468813" y="604838"/>
            <a:ext cx="3789363" cy="5722938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Rectangle 14"/>
          <p:cNvSpPr/>
          <p:nvPr/>
        </p:nvSpPr>
        <p:spPr>
          <a:xfrm rot="60000">
            <a:off x="4471988" y="603250"/>
            <a:ext cx="3787775" cy="5722938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>
          <a:xfrm rot="21540000">
            <a:off x="749300" y="576263"/>
            <a:ext cx="3789363" cy="5722938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Rectangle 16"/>
          <p:cNvSpPr/>
          <p:nvPr/>
        </p:nvSpPr>
        <p:spPr>
          <a:xfrm rot="21540000">
            <a:off x="749300" y="576263"/>
            <a:ext cx="3789363" cy="5721350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090" name="Picture 2" descr="C:\Users\Administrator\Desktop\Pushpin Dev\Assets\pushpinLef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435684">
            <a:off x="2371725" y="293688"/>
            <a:ext cx="566738" cy="5683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91" name="Picture 2" descr="C:\Users\Administrator\Desktop\Pushpin Dev\Assets\pushpinLef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4096196">
            <a:off x="6280150" y="333375"/>
            <a:ext cx="566738" cy="5667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0" name="Date Placeholder 4"/>
          <p:cNvSpPr>
            <a:spLocks noGrp="1"/>
          </p:cNvSpPr>
          <p:nvPr>
            <p:ph type="dt" sz="half" idx="12"/>
          </p:nvPr>
        </p:nvSpPr>
        <p:spPr>
          <a:xfrm rot="60000">
            <a:off x="6342063" y="5886450"/>
            <a:ext cx="1212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Rage Italic" panose="03070502040507070304" pitchFamily="66" charset="0"/>
              <a:ea typeface="+mn-ea"/>
              <a:cs typeface="+mn-cs"/>
            </a:endParaRPr>
          </a:p>
        </p:txBody>
      </p:sp>
      <p:sp>
        <p:nvSpPr>
          <p:cNvPr id="21" name="Footer Placeholder 5"/>
          <p:cNvSpPr>
            <a:spLocks noGrp="1"/>
          </p:cNvSpPr>
          <p:nvPr>
            <p:ph type="ftr" sz="quarter" idx="3"/>
          </p:nvPr>
        </p:nvSpPr>
        <p:spPr>
          <a:xfrm rot="21540000">
            <a:off x="914400" y="5829300"/>
            <a:ext cx="3522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Rage Italic" panose="03070502040507070304" pitchFamily="66" charset="0"/>
              <a:ea typeface="+mn-ea"/>
              <a:cs typeface="+mn-cs"/>
            </a:endParaRPr>
          </a:p>
        </p:txBody>
      </p:sp>
      <p:sp>
        <p:nvSpPr>
          <p:cNvPr id="22" name="Slide Number Placeholder 6"/>
          <p:cNvSpPr>
            <a:spLocks noGrp="1"/>
          </p:cNvSpPr>
          <p:nvPr>
            <p:ph type="sldNum" sz="quarter" idx="4"/>
          </p:nvPr>
        </p:nvSpPr>
        <p:spPr>
          <a:xfrm rot="60000">
            <a:off x="7558088" y="5897563"/>
            <a:ext cx="554038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eaLnBrk="1" hangingPunct="1"/>
            <a:fld id="{9A0DB2DC-4C9A-4742-B13C-FB6460FD3503}" type="slidenum">
              <a:rPr lang="en-US" altLang="en-US" dirty="0">
                <a:latin typeface="Rage Italic" panose="03070502040507070304" pitchFamily="66" charset="0"/>
              </a:rPr>
            </a:fld>
            <a:endParaRPr lang="en-US" altLang="en-US" dirty="0">
              <a:latin typeface="Rage Italic" panose="03070502040507070304" pitchFamily="66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Rage Italic" panose="03070502040507070304" pitchFamily="66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Rage Italic" panose="03070502040507070304" pitchFamily="66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en-US" dirty="0"/>
            </a:fld>
            <a:endParaRPr lang="en-US" altLang="en-US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pattFill prst="pct7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6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5" name="Rectangle 2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3" name="Freeform 17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-1" fmla="*/ 0 w 7955280"/>
              <a:gd name="connsiteY0-2" fmla="*/ 495300 h 495300"/>
              <a:gd name="connsiteX1-3" fmla="*/ 169546 w 7955280"/>
              <a:gd name="connsiteY1-4" fmla="*/ 0 h 495300"/>
              <a:gd name="connsiteX2-5" fmla="*/ 3966210 w 7955280"/>
              <a:gd name="connsiteY2-6" fmla="*/ 95250 h 495300"/>
              <a:gd name="connsiteX3-7" fmla="*/ 7785734 w 7955280"/>
              <a:gd name="connsiteY3-8" fmla="*/ 0 h 495300"/>
              <a:gd name="connsiteX4-9" fmla="*/ 7955280 w 7955280"/>
              <a:gd name="connsiteY4-10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Rectangle 13"/>
          <p:cNvSpPr/>
          <p:nvPr/>
        </p:nvSpPr>
        <p:spPr>
          <a:xfrm rot="21540000">
            <a:off x="749300" y="576263"/>
            <a:ext cx="3789363" cy="5722938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Rectangle 14"/>
          <p:cNvSpPr/>
          <p:nvPr/>
        </p:nvSpPr>
        <p:spPr>
          <a:xfrm rot="21540000">
            <a:off x="744538" y="576263"/>
            <a:ext cx="3789363" cy="5721350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>
          <a:xfrm rot="60000">
            <a:off x="4468813" y="604838"/>
            <a:ext cx="3789363" cy="5722938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Rectangle 16"/>
          <p:cNvSpPr/>
          <p:nvPr/>
        </p:nvSpPr>
        <p:spPr>
          <a:xfrm rot="60000">
            <a:off x="4464050" y="603250"/>
            <a:ext cx="3789363" cy="5722938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114" name="Picture 2" descr="C:\Users\Administrator\Desktop\Pushpin Dev\Assets\pushpinLef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435684">
            <a:off x="2371725" y="293688"/>
            <a:ext cx="566738" cy="5683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115" name="Picture 2" descr="C:\Users\Administrator\Desktop\Pushpin Dev\Assets\pushpinLef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4096196">
            <a:off x="6280150" y="333375"/>
            <a:ext cx="566738" cy="5667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Brush Script MT" panose="03060802040406070304" pitchFamily="66" charset="0"/>
              <a:buNone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0" name="Date Placeholder 4"/>
          <p:cNvSpPr>
            <a:spLocks noGrp="1"/>
          </p:cNvSpPr>
          <p:nvPr>
            <p:ph type="dt" sz="half" idx="12"/>
          </p:nvPr>
        </p:nvSpPr>
        <p:spPr>
          <a:xfrm rot="60000">
            <a:off x="6345238" y="5888038"/>
            <a:ext cx="12144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Rage Italic" panose="03070502040507070304" pitchFamily="66" charset="0"/>
              <a:ea typeface="+mn-ea"/>
              <a:cs typeface="+mn-cs"/>
            </a:endParaRPr>
          </a:p>
        </p:txBody>
      </p:sp>
      <p:sp>
        <p:nvSpPr>
          <p:cNvPr id="21" name="Footer Placeholder 5"/>
          <p:cNvSpPr>
            <a:spLocks noGrp="1"/>
          </p:cNvSpPr>
          <p:nvPr>
            <p:ph type="ftr" sz="quarter" idx="3"/>
          </p:nvPr>
        </p:nvSpPr>
        <p:spPr>
          <a:xfrm rot="21540000">
            <a:off x="914400" y="5830888"/>
            <a:ext cx="33194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Rage Italic" panose="03070502040507070304" pitchFamily="66" charset="0"/>
              <a:ea typeface="+mn-ea"/>
              <a:cs typeface="+mn-cs"/>
            </a:endParaRPr>
          </a:p>
        </p:txBody>
      </p:sp>
      <p:sp>
        <p:nvSpPr>
          <p:cNvPr id="22" name="Slide Number Placeholder 6"/>
          <p:cNvSpPr>
            <a:spLocks noGrp="1"/>
          </p:cNvSpPr>
          <p:nvPr>
            <p:ph type="sldNum" sz="quarter" idx="4"/>
          </p:nvPr>
        </p:nvSpPr>
        <p:spPr>
          <a:xfrm rot="60000">
            <a:off x="7562850" y="5900738"/>
            <a:ext cx="554038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eaLnBrk="1" hangingPunct="1"/>
            <a:fld id="{9A0DB2DC-4C9A-4742-B13C-FB6460FD3503}" type="slidenum">
              <a:rPr lang="en-US" altLang="en-US" dirty="0">
                <a:latin typeface="Rage Italic" panose="03070502040507070304" pitchFamily="66" charset="0"/>
              </a:rPr>
            </a:fld>
            <a:endParaRPr lang="en-US" altLang="en-US" dirty="0">
              <a:latin typeface="Rage Italic" panose="03070502040507070304" pitchFamily="66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Rage Italic" panose="03070502040507070304" pitchFamily="66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Rage Italic" panose="03070502040507070304" pitchFamily="66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en-US" dirty="0"/>
            </a:fld>
            <a:endParaRPr lang="en-US" altLang="en-US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Rage Italic" panose="03070502040507070304" pitchFamily="66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Rage Italic" panose="03070502040507070304" pitchFamily="66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en-US" dirty="0"/>
            </a:fld>
            <a:endParaRPr lang="en-US" altLang="en-US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Rage Italic" panose="03070502040507070304" pitchFamily="66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Rage Italic" panose="03070502040507070304" pitchFamily="66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en-US" dirty="0"/>
            </a:fld>
            <a:endParaRPr lang="en-US" altLang="en-US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Rage Italic" panose="03070502040507070304" pitchFamily="66" charset="0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Rage Italic" panose="03070502040507070304" pitchFamily="66" charset="0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en-US" dirty="0"/>
            </a:fld>
            <a:endParaRPr lang="en-US" altLang="en-US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Rage Italic" panose="03070502040507070304" pitchFamily="66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Rage Italic" panose="03070502040507070304" pitchFamily="66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en-US" dirty="0"/>
            </a:fld>
            <a:endParaRPr lang="en-US" altLang="en-US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Rage Italic" panose="03070502040507070304" pitchFamily="66" charset="0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Rage Italic" panose="03070502040507070304" pitchFamily="66" charset="0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en-US" dirty="0"/>
            </a:fld>
            <a:endParaRPr lang="en-US" altLang="en-US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Rage Italic" panose="03070502040507070304" pitchFamily="66" charset="0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Rage Italic" panose="03070502040507070304" pitchFamily="66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en-US" dirty="0"/>
            </a:fld>
            <a:endParaRPr lang="en-US" altLang="en-US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pattFill prst="pct7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82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5" name="Rectangle 2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3" name="Freeform 17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-1" fmla="*/ 0 w 7955280"/>
              <a:gd name="connsiteY0-2" fmla="*/ 495300 h 495300"/>
              <a:gd name="connsiteX1-3" fmla="*/ 169546 w 7955280"/>
              <a:gd name="connsiteY1-4" fmla="*/ 0 h 495300"/>
              <a:gd name="connsiteX2-5" fmla="*/ 3966210 w 7955280"/>
              <a:gd name="connsiteY2-6" fmla="*/ 95250 h 495300"/>
              <a:gd name="connsiteX3-7" fmla="*/ 7785734 w 7955280"/>
              <a:gd name="connsiteY3-8" fmla="*/ 0 h 495300"/>
              <a:gd name="connsiteX4-9" fmla="*/ 7955280 w 7955280"/>
              <a:gd name="connsiteY4-10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Rectangle 13"/>
          <p:cNvSpPr/>
          <p:nvPr/>
        </p:nvSpPr>
        <p:spPr>
          <a:xfrm rot="60000">
            <a:off x="4468813" y="604838"/>
            <a:ext cx="3789363" cy="5722938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Rectangle 14"/>
          <p:cNvSpPr/>
          <p:nvPr/>
        </p:nvSpPr>
        <p:spPr>
          <a:xfrm rot="60000">
            <a:off x="4471988" y="603250"/>
            <a:ext cx="3787775" cy="5722938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>
          <a:xfrm rot="21540000">
            <a:off x="749300" y="576263"/>
            <a:ext cx="3789363" cy="5722938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Rectangle 16"/>
          <p:cNvSpPr/>
          <p:nvPr/>
        </p:nvSpPr>
        <p:spPr>
          <a:xfrm rot="21540000">
            <a:off x="749300" y="576263"/>
            <a:ext cx="3789363" cy="5721350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090" name="Picture 2" descr="C:\Users\Administrator\Desktop\Pushpin Dev\Assets\pushpinLef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435684">
            <a:off x="2371725" y="293688"/>
            <a:ext cx="566738" cy="5683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91" name="Picture 2" descr="C:\Users\Administrator\Desktop\Pushpin Dev\Assets\pushpinLef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4096196">
            <a:off x="6280150" y="333375"/>
            <a:ext cx="566738" cy="5667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0" name="Date Placeholder 4"/>
          <p:cNvSpPr>
            <a:spLocks noGrp="1"/>
          </p:cNvSpPr>
          <p:nvPr>
            <p:ph type="dt" sz="half" idx="12"/>
          </p:nvPr>
        </p:nvSpPr>
        <p:spPr>
          <a:xfrm rot="60000">
            <a:off x="6342063" y="5886450"/>
            <a:ext cx="1212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Rage Italic" panose="03070502040507070304" pitchFamily="66" charset="0"/>
              <a:ea typeface="+mn-ea"/>
              <a:cs typeface="+mn-cs"/>
            </a:endParaRPr>
          </a:p>
        </p:txBody>
      </p:sp>
      <p:sp>
        <p:nvSpPr>
          <p:cNvPr id="21" name="Footer Placeholder 5"/>
          <p:cNvSpPr>
            <a:spLocks noGrp="1"/>
          </p:cNvSpPr>
          <p:nvPr>
            <p:ph type="ftr" sz="quarter" idx="3"/>
          </p:nvPr>
        </p:nvSpPr>
        <p:spPr>
          <a:xfrm rot="21540000">
            <a:off x="914400" y="5829300"/>
            <a:ext cx="3522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Rage Italic" panose="03070502040507070304" pitchFamily="66" charset="0"/>
              <a:ea typeface="+mn-ea"/>
              <a:cs typeface="+mn-cs"/>
            </a:endParaRPr>
          </a:p>
        </p:txBody>
      </p:sp>
      <p:sp>
        <p:nvSpPr>
          <p:cNvPr id="22" name="Slide Number Placeholder 6"/>
          <p:cNvSpPr>
            <a:spLocks noGrp="1"/>
          </p:cNvSpPr>
          <p:nvPr>
            <p:ph type="sldNum" sz="quarter" idx="4"/>
          </p:nvPr>
        </p:nvSpPr>
        <p:spPr>
          <a:xfrm rot="60000">
            <a:off x="7558088" y="5897563"/>
            <a:ext cx="554038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eaLnBrk="1" hangingPunct="1"/>
            <a:fld id="{9A0DB2DC-4C9A-4742-B13C-FB6460FD3503}" type="slidenum">
              <a:rPr lang="en-US" altLang="en-US" dirty="0">
                <a:latin typeface="Rage Italic" panose="03070502040507070304" pitchFamily="66" charset="0"/>
              </a:rPr>
            </a:fld>
            <a:endParaRPr lang="en-US" altLang="en-US" dirty="0">
              <a:latin typeface="Rage Italic" panose="03070502040507070304" pitchFamily="66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pattFill prst="pct7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6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5" name="Rectangle 2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3" name="Freeform 17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-1" fmla="*/ 0 w 7955280"/>
              <a:gd name="connsiteY0-2" fmla="*/ 495300 h 495300"/>
              <a:gd name="connsiteX1-3" fmla="*/ 169546 w 7955280"/>
              <a:gd name="connsiteY1-4" fmla="*/ 0 h 495300"/>
              <a:gd name="connsiteX2-5" fmla="*/ 3966210 w 7955280"/>
              <a:gd name="connsiteY2-6" fmla="*/ 95250 h 495300"/>
              <a:gd name="connsiteX3-7" fmla="*/ 7785734 w 7955280"/>
              <a:gd name="connsiteY3-8" fmla="*/ 0 h 495300"/>
              <a:gd name="connsiteX4-9" fmla="*/ 7955280 w 7955280"/>
              <a:gd name="connsiteY4-10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Rectangle 13"/>
          <p:cNvSpPr/>
          <p:nvPr/>
        </p:nvSpPr>
        <p:spPr>
          <a:xfrm rot="21540000">
            <a:off x="749300" y="576263"/>
            <a:ext cx="3789363" cy="5722938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Rectangle 14"/>
          <p:cNvSpPr/>
          <p:nvPr/>
        </p:nvSpPr>
        <p:spPr>
          <a:xfrm rot="21540000">
            <a:off x="744538" y="576263"/>
            <a:ext cx="3789363" cy="5721350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>
          <a:xfrm rot="60000">
            <a:off x="4468813" y="604838"/>
            <a:ext cx="3789363" cy="5722938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Rectangle 16"/>
          <p:cNvSpPr/>
          <p:nvPr/>
        </p:nvSpPr>
        <p:spPr>
          <a:xfrm rot="60000">
            <a:off x="4464050" y="603250"/>
            <a:ext cx="3789363" cy="5722938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114" name="Picture 2" descr="C:\Users\Administrator\Desktop\Pushpin Dev\Assets\pushpinLef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435684">
            <a:off x="2371725" y="293688"/>
            <a:ext cx="566738" cy="5683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115" name="Picture 2" descr="C:\Users\Administrator\Desktop\Pushpin Dev\Assets\pushpinLef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4096196">
            <a:off x="6280150" y="333375"/>
            <a:ext cx="566738" cy="5667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Brush Script MT" panose="03060802040406070304" pitchFamily="66" charset="0"/>
              <a:buNone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0" name="Date Placeholder 4"/>
          <p:cNvSpPr>
            <a:spLocks noGrp="1"/>
          </p:cNvSpPr>
          <p:nvPr>
            <p:ph type="dt" sz="half" idx="12"/>
          </p:nvPr>
        </p:nvSpPr>
        <p:spPr>
          <a:xfrm rot="60000">
            <a:off x="6345238" y="5888038"/>
            <a:ext cx="12144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Rage Italic" panose="03070502040507070304" pitchFamily="66" charset="0"/>
              <a:ea typeface="+mn-ea"/>
              <a:cs typeface="+mn-cs"/>
            </a:endParaRPr>
          </a:p>
        </p:txBody>
      </p:sp>
      <p:sp>
        <p:nvSpPr>
          <p:cNvPr id="21" name="Footer Placeholder 5"/>
          <p:cNvSpPr>
            <a:spLocks noGrp="1"/>
          </p:cNvSpPr>
          <p:nvPr>
            <p:ph type="ftr" sz="quarter" idx="3"/>
          </p:nvPr>
        </p:nvSpPr>
        <p:spPr>
          <a:xfrm rot="21540000">
            <a:off x="914400" y="5830888"/>
            <a:ext cx="33194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Rage Italic" panose="03070502040507070304" pitchFamily="66" charset="0"/>
              <a:ea typeface="+mn-ea"/>
              <a:cs typeface="+mn-cs"/>
            </a:endParaRPr>
          </a:p>
        </p:txBody>
      </p:sp>
      <p:sp>
        <p:nvSpPr>
          <p:cNvPr id="22" name="Slide Number Placeholder 6"/>
          <p:cNvSpPr>
            <a:spLocks noGrp="1"/>
          </p:cNvSpPr>
          <p:nvPr>
            <p:ph type="sldNum" sz="quarter" idx="4"/>
          </p:nvPr>
        </p:nvSpPr>
        <p:spPr>
          <a:xfrm rot="60000">
            <a:off x="7562850" y="5900738"/>
            <a:ext cx="554038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eaLnBrk="1" hangingPunct="1"/>
            <a:fld id="{9A0DB2DC-4C9A-4742-B13C-FB6460FD3503}" type="slidenum">
              <a:rPr lang="en-US" altLang="en-US" dirty="0">
                <a:latin typeface="Rage Italic" panose="03070502040507070304" pitchFamily="66" charset="0"/>
              </a:rPr>
            </a:fld>
            <a:endParaRPr lang="en-US" altLang="en-US" dirty="0">
              <a:latin typeface="Rage Italic" panose="03070502040507070304" pitchFamily="66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pn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4" Type="http://schemas.openxmlformats.org/officeDocument/2006/relationships/theme" Target="../theme/theme2.xml"/><Relationship Id="rId13" Type="http://schemas.openxmlformats.org/officeDocument/2006/relationships/image" Target="../media/image2.pn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7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/>
      <p:grpSp>
        <p:nvGrpSpPr>
          <p:cNvPr id="1026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-1" fmla="*/ 0 w 7955280"/>
              <a:gd name="connsiteY0-2" fmla="*/ 495300 h 495300"/>
              <a:gd name="connsiteX1-3" fmla="*/ 169546 w 7955280"/>
              <a:gd name="connsiteY1-4" fmla="*/ 0 h 495300"/>
              <a:gd name="connsiteX2-5" fmla="*/ 3966210 w 7955280"/>
              <a:gd name="connsiteY2-6" fmla="*/ 95250 h 495300"/>
              <a:gd name="connsiteX3-7" fmla="*/ 7785734 w 7955280"/>
              <a:gd name="connsiteY3-8" fmla="*/ 0 h 495300"/>
              <a:gd name="connsiteX4-9" fmla="*/ 7955280 w 7955280"/>
              <a:gd name="connsiteY4-10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31838" y="574675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31838" y="576263"/>
            <a:ext cx="7696200" cy="5715000"/>
          </a:xfrm>
          <a:prstGeom prst="rect">
            <a:avLst/>
          </a:prstGeom>
          <a:blipFill dpi="0" rotWithShape="1">
            <a:blip r:embed="rId1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32" name="Picture 2" descr="C:\Users\Administrator\Desktop\Pushpin Dev\Assets\pushpinLeft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rot="1435684">
            <a:off x="544513" y="273050"/>
            <a:ext cx="566737" cy="5683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3" name="Picture 2" descr="C:\Users\Administrator\Desktop\Pushpin Dev\Assets\pushpinLeft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rot="4096196">
            <a:off x="8115300" y="298450"/>
            <a:ext cx="566738" cy="5667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4" name="Title Placeholder 1"/>
          <p:cNvSpPr>
            <a:spLocks noGrp="1"/>
          </p:cNvSpPr>
          <p:nvPr>
            <p:ph type="title"/>
          </p:nvPr>
        </p:nvSpPr>
        <p:spPr>
          <a:xfrm>
            <a:off x="1095375" y="817563"/>
            <a:ext cx="6964363" cy="120173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en-US" dirty="0"/>
              <a:t>Click to edit Master title style</a:t>
            </a:r>
            <a:endParaRPr lang="en-US" altLang="en-US" dirty="0"/>
          </a:p>
        </p:txBody>
      </p:sp>
      <p:sp>
        <p:nvSpPr>
          <p:cNvPr id="1035" name="Text Placeholder 2"/>
          <p:cNvSpPr>
            <a:spLocks noGrp="1"/>
          </p:cNvSpPr>
          <p:nvPr>
            <p:ph type="body" idx="1"/>
          </p:nvPr>
        </p:nvSpPr>
        <p:spPr>
          <a:xfrm>
            <a:off x="1463675" y="2119313"/>
            <a:ext cx="6196013" cy="360362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en-US" dirty="0"/>
              <a:t>Click to edit Master text styles</a:t>
            </a:r>
            <a:endParaRPr lang="en-US" altLang="en-US" dirty="0"/>
          </a:p>
          <a:p>
            <a:pPr lvl="1"/>
            <a:r>
              <a:rPr lang="en-US" altLang="en-US" dirty="0"/>
              <a:t>Second level</a:t>
            </a:r>
            <a:endParaRPr lang="en-US" altLang="en-US" dirty="0"/>
          </a:p>
          <a:p>
            <a:pPr lvl="2"/>
            <a:r>
              <a:rPr lang="en-US" altLang="en-US" dirty="0"/>
              <a:t>Third level</a:t>
            </a:r>
            <a:endParaRPr lang="en-US" altLang="en-US" dirty="0"/>
          </a:p>
          <a:p>
            <a:pPr lvl="3"/>
            <a:r>
              <a:rPr lang="en-US" altLang="en-US" dirty="0"/>
              <a:t>Fourth level</a:t>
            </a:r>
            <a:endParaRPr lang="en-US" altLang="en-US" dirty="0"/>
          </a:p>
          <a:p>
            <a:pPr lvl="4"/>
            <a:r>
              <a:rPr lang="en-US" altLang="en-US" dirty="0"/>
              <a:t>Fifth level</a:t>
            </a:r>
            <a:endParaRPr lang="en-US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775" y="5808663"/>
            <a:ext cx="1212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anose="03070502040507070304" pitchFamily="66" charset="0"/>
                <a:cs typeface="+mn-cs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Rage Italic" panose="03070502040507070304" pitchFamily="66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0" y="5808663"/>
            <a:ext cx="5540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anose="03070502040507070304" pitchFamily="66" charset="0"/>
                <a:cs typeface="+mn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Rage Italic" panose="03070502040507070304" pitchFamily="66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800" y="5808663"/>
            <a:ext cx="554038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400">
                <a:solidFill>
                  <a:schemeClr val="tx2"/>
                </a:solidFill>
                <a:latin typeface="Rage Italic" panose="03070502040507070304" pitchFamily="66" charset="0"/>
              </a:defRPr>
            </a:lvl1pPr>
          </a:lstStyle>
          <a:p>
            <a:pPr lvl="0" eaLnBrk="1" hangingPunct="1"/>
            <a:fld id="{9A0DB2DC-4C9A-4742-B13C-FB6460FD3503}" type="slidenum">
              <a:rPr lang="en-US" altLang="en-US" dirty="0"/>
            </a:fld>
            <a:endParaRPr lang="en-US" altLang="en-US" dirty="0">
              <a:latin typeface="Comic Sans MS" panose="030F0702030302020204" pitchFamily="66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nstantia" panose="02030602050306030303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nstantia" panose="02030602050306030303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nstantia" panose="02030602050306030303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nstantia" panose="02030602050306030303" pitchFamily="18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Brush Script MT" panose="03060802040406070304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30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Brush Script MT" panose="03060802040406070304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Brush Script MT" panose="03060802040406070304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79525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Brush Script MT" panose="03060802040406070304" pitchFamily="66" charset="0"/>
        <a:buChar char="O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64465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Brush Script MT" panose="03060802040406070304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anose="03060802040406070304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anose="03060802040406070304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anose="03060802040406070304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anose="03060802040406070304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7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/>
      <p:grpSp>
        <p:nvGrpSpPr>
          <p:cNvPr id="1026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-1" fmla="*/ 0 w 7955280"/>
              <a:gd name="connsiteY0-2" fmla="*/ 495300 h 495300"/>
              <a:gd name="connsiteX1-3" fmla="*/ 169546 w 7955280"/>
              <a:gd name="connsiteY1-4" fmla="*/ 0 h 495300"/>
              <a:gd name="connsiteX2-5" fmla="*/ 3966210 w 7955280"/>
              <a:gd name="connsiteY2-6" fmla="*/ 95250 h 495300"/>
              <a:gd name="connsiteX3-7" fmla="*/ 7785734 w 7955280"/>
              <a:gd name="connsiteY3-8" fmla="*/ 0 h 495300"/>
              <a:gd name="connsiteX4-9" fmla="*/ 7955280 w 7955280"/>
              <a:gd name="connsiteY4-10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31838" y="574675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31838" y="576263"/>
            <a:ext cx="7696200" cy="5715000"/>
          </a:xfrm>
          <a:prstGeom prst="rect">
            <a:avLst/>
          </a:prstGeom>
          <a:blipFill dpi="0" rotWithShape="1">
            <a:blip r:embed="rId1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32" name="Picture 2" descr="C:\Users\Administrator\Desktop\Pushpin Dev\Assets\pushpinLeft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rot="1435684">
            <a:off x="544513" y="273050"/>
            <a:ext cx="566737" cy="5683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3" name="Picture 2" descr="C:\Users\Administrator\Desktop\Pushpin Dev\Assets\pushpinLeft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rot="4096196">
            <a:off x="8115300" y="298450"/>
            <a:ext cx="566738" cy="5667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4" name="Title Placeholder 1"/>
          <p:cNvSpPr>
            <a:spLocks noGrp="1"/>
          </p:cNvSpPr>
          <p:nvPr>
            <p:ph type="title"/>
          </p:nvPr>
        </p:nvSpPr>
        <p:spPr>
          <a:xfrm>
            <a:off x="1095375" y="817563"/>
            <a:ext cx="6964363" cy="120173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en-US" dirty="0"/>
              <a:t>Click to edit Master title style</a:t>
            </a:r>
            <a:endParaRPr lang="en-US" altLang="en-US" dirty="0"/>
          </a:p>
        </p:txBody>
      </p:sp>
      <p:sp>
        <p:nvSpPr>
          <p:cNvPr id="1035" name="Text Placeholder 2"/>
          <p:cNvSpPr>
            <a:spLocks noGrp="1"/>
          </p:cNvSpPr>
          <p:nvPr>
            <p:ph type="body" idx="1"/>
          </p:nvPr>
        </p:nvSpPr>
        <p:spPr>
          <a:xfrm>
            <a:off x="1463675" y="2119313"/>
            <a:ext cx="6196013" cy="360362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en-US" dirty="0"/>
              <a:t>Click to edit Master text styles</a:t>
            </a:r>
            <a:endParaRPr lang="en-US" altLang="en-US" dirty="0"/>
          </a:p>
          <a:p>
            <a:pPr lvl="1"/>
            <a:r>
              <a:rPr lang="en-US" altLang="en-US" dirty="0"/>
              <a:t>Second level</a:t>
            </a:r>
            <a:endParaRPr lang="en-US" altLang="en-US" dirty="0"/>
          </a:p>
          <a:p>
            <a:pPr lvl="2"/>
            <a:r>
              <a:rPr lang="en-US" altLang="en-US" dirty="0"/>
              <a:t>Third level</a:t>
            </a:r>
            <a:endParaRPr lang="en-US" altLang="en-US" dirty="0"/>
          </a:p>
          <a:p>
            <a:pPr lvl="3"/>
            <a:r>
              <a:rPr lang="en-US" altLang="en-US" dirty="0"/>
              <a:t>Fourth level</a:t>
            </a:r>
            <a:endParaRPr lang="en-US" altLang="en-US" dirty="0"/>
          </a:p>
          <a:p>
            <a:pPr lvl="4"/>
            <a:r>
              <a:rPr lang="en-US" altLang="en-US" dirty="0"/>
              <a:t>Fifth level</a:t>
            </a:r>
            <a:endParaRPr lang="en-US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775" y="5808663"/>
            <a:ext cx="1212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anose="03070502040507070304" pitchFamily="66" charset="0"/>
                <a:cs typeface="+mn-cs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Rage Italic" panose="03070502040507070304" pitchFamily="66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0" y="5808663"/>
            <a:ext cx="5540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anose="03070502040507070304" pitchFamily="66" charset="0"/>
                <a:cs typeface="+mn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Rage Italic" panose="03070502040507070304" pitchFamily="66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800" y="5808663"/>
            <a:ext cx="554038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400">
                <a:solidFill>
                  <a:schemeClr val="tx2"/>
                </a:solidFill>
                <a:latin typeface="Rage Italic" panose="03070502040507070304" pitchFamily="66" charset="0"/>
              </a:defRPr>
            </a:lvl1pPr>
          </a:lstStyle>
          <a:p>
            <a:pPr lvl="0" eaLnBrk="1" hangingPunct="1"/>
            <a:fld id="{9A0DB2DC-4C9A-4742-B13C-FB6460FD3503}" type="slidenum">
              <a:rPr lang="en-US" altLang="en-US" dirty="0"/>
            </a:fld>
            <a:endParaRPr lang="en-US" altLang="en-US" dirty="0">
              <a:latin typeface="Comic Sans MS" panose="030F0702030302020204" pitchFamily="66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nstantia" panose="02030602050306030303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nstantia" panose="02030602050306030303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nstantia" panose="02030602050306030303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nstantia" panose="02030602050306030303" pitchFamily="18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Brush Script MT" panose="03060802040406070304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30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Brush Script MT" panose="03060802040406070304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Brush Script MT" panose="03060802040406070304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79525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Brush Script MT" panose="03060802040406070304" pitchFamily="66" charset="0"/>
        <a:buChar char="O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64465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Brush Script MT" panose="03060802040406070304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anose="03060802040406070304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anose="03060802040406070304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anose="03060802040406070304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anose="03060802040406070304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667000"/>
            <a:ext cx="6400800" cy="685800"/>
          </a:xfrm>
        </p:spPr>
        <p:txBody>
          <a:bodyPr vert="horz" wrap="square" lIns="91440" tIns="45720" rIns="91440" bIns="45720" numCol="1" rtlCol="0" anchor="t" anchorCtr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Brush Script MT" panose="03060802040406070304" pitchFamily="66" charset="0"/>
              <a:buNone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Abdullahi Mohamed Yussuf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1524000"/>
            <a:ext cx="6400800" cy="685800"/>
          </a:xfrm>
        </p:spPr>
        <p:txBody>
          <a:bodyPr vert="horz" wrap="square" lIns="91440" tIns="45720" rIns="91440" bIns="45720" numCol="1" rtlCol="0" anchor="t" anchorCtr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Brush Script MT" panose="03060802040406070304" pitchFamily="66" charset="0"/>
              <a:buNone/>
              <a:defRPr/>
            </a:pPr>
            <a:r>
              <a:rPr kumimoji="0" lang="en-US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Hi, my name is Abdullahi Mohamed Yussuf, </a:t>
            </a:r>
            <a:endParaRPr kumimoji="0" lang="en-US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Brush Script MT" panose="03060802040406070304" pitchFamily="66" charset="0"/>
              <a:buNone/>
              <a:defRPr/>
            </a:pPr>
            <a:r>
              <a:rPr kumimoji="0" lang="en-US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 am a graduate student this year.</a:t>
            </a:r>
            <a:endParaRPr kumimoji="0" lang="en-US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Brush Script MT" panose="03060802040406070304" pitchFamily="66" charset="0"/>
              <a:buNone/>
              <a:defRPr/>
            </a:pPr>
            <a:r>
              <a:rPr kumimoji="0" lang="en-US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 studied computer science.</a:t>
            </a:r>
            <a:endParaRPr kumimoji="0" lang="en-US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Brush Script MT" panose="03060802040406070304" pitchFamily="66" charset="0"/>
              <a:buNone/>
              <a:defRPr/>
            </a:pPr>
            <a:r>
              <a:rPr kumimoji="0" lang="en-US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I studied at the University of Somalia (Uniso).</a:t>
            </a:r>
            <a:endParaRPr kumimoji="0" lang="en-US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2209483"/>
            <a:ext cx="7086600" cy="754063"/>
          </a:xfrm>
        </p:spPr>
        <p:txBody>
          <a:bodyPr vert="horz" wrap="square" lIns="91440" tIns="45720" rIns="91440" bIns="45720" numCol="1" rtlCol="0" anchor="ctr" anchorCtr="0" compatLnSpc="1">
            <a:normAutofit fontScale="9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CA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E-commerce Website</a:t>
            </a:r>
            <a:endParaRPr kumimoji="0" lang="en-US" altLang="en-CA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3123883"/>
            <a:ext cx="7086600" cy="754063"/>
          </a:xfrm>
        </p:spPr>
        <p:txBody>
          <a:bodyPr vert="horz" wrap="square" lIns="91440" tIns="45720" rIns="91440" bIns="45720" numCol="1" rtlCol="0" anchor="ctr" anchorCtr="0" compatLnSpc="1">
            <a:normAutofit fontScale="9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CA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 used HTML, Tailwind and Javascript.</a:t>
            </a:r>
            <a:br>
              <a:rPr kumimoji="0" lang="en-US" altLang="en-CA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altLang="en-CA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 started on December 6 and finished on December 9</a:t>
            </a:r>
            <a:endParaRPr kumimoji="0" lang="en-US" altLang="en-CA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703705" y="1419860"/>
            <a:ext cx="50018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3200" b="1">
                <a:latin typeface="Arial" panose="020B0604020202020204" pitchFamily="34" charset="0"/>
                <a:cs typeface="Arial" panose="020B0604020202020204" pitchFamily="34" charset="0"/>
              </a:rPr>
              <a:t>Stacks iyo time</a:t>
            </a:r>
            <a:endParaRPr lang="en-US" sz="32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 2" descr="qr cod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62200" y="1295400"/>
            <a:ext cx="4093845" cy="409384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519488"/>
            <a:ext cx="7772400" cy="747713"/>
          </a:xfrm>
        </p:spPr>
        <p:txBody>
          <a:bodyPr vert="horz" wrap="square" lIns="91440" tIns="45720" rIns="91440" bIns="45720" numCol="1" anchor="b" anchorCtr="0" compatLnSpc="1">
            <a:normAutofit fontScale="90000"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15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Thank you!</a:t>
            </a:r>
            <a:endParaRPr kumimoji="0" lang="en-CA" altLang="en-US" sz="115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Pushpin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Push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>
            <a:fillRect/>
          </a:stretch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Pushpin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Push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>
            <a:fillRect/>
          </a:stretch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0</TotalTime>
  <Words>305</Words>
  <Application>WPS Presentation</Application>
  <PresentationFormat>On-screen Show (4:3)</PresentationFormat>
  <Paragraphs>15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20" baseType="lpstr">
      <vt:lpstr>Arial</vt:lpstr>
      <vt:lpstr>SimSun</vt:lpstr>
      <vt:lpstr>Wingdings</vt:lpstr>
      <vt:lpstr>Comic Sans MS</vt:lpstr>
      <vt:lpstr>Constantia</vt:lpstr>
      <vt:lpstr>Franklin Gothic Book</vt:lpstr>
      <vt:lpstr>Brush Script MT</vt:lpstr>
      <vt:lpstr>Calibri</vt:lpstr>
      <vt:lpstr>Rage Italic</vt:lpstr>
      <vt:lpstr>Times New Roman</vt:lpstr>
      <vt:lpstr>Microsoft YaHei</vt:lpstr>
      <vt:lpstr>Arial Unicode MS</vt:lpstr>
      <vt:lpstr>Pushpin</vt:lpstr>
      <vt:lpstr>1_Pushpin</vt:lpstr>
      <vt:lpstr>PowerPoint 演示文稿</vt:lpstr>
      <vt:lpstr>PowerPoint 演示文稿</vt:lpstr>
      <vt:lpstr>PowerPoint 演示文稿</vt:lpstr>
      <vt:lpstr>E-commerce Website</vt:lpstr>
      <vt:lpstr>PowerPoint 演示文稿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Introduce to VB.Net</dc:title>
  <dc:creator>Ust</dc:creator>
  <cp:lastModifiedBy>abdul</cp:lastModifiedBy>
  <cp:revision>72</cp:revision>
  <dcterms:created xsi:type="dcterms:W3CDTF">2003-08-12T20:22:22Z</dcterms:created>
  <dcterms:modified xsi:type="dcterms:W3CDTF">2023-12-10T07:20:41Z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E53037ECD2264776B240FA127DEBE30E_13</vt:lpwstr>
  </property>
  <property fmtid="{D5CDD505-2E9C-101B-9397-08002B2CF9AE}" pid="3" name="KSOProductBuildVer">
    <vt:lpwstr>1033-12.2.0.13359</vt:lpwstr>
  </property>
</Properties>
</file>