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 snapToObjects="1" showGuides="1">
      <p:cViewPr varScale="1">
        <p:scale>
          <a:sx n="103" d="100"/>
          <a:sy n="103" d="100"/>
        </p:scale>
        <p:origin x="8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BC52-EC4E-364E-AD54-51B51860BBBE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51B2FB4-9B38-1F4F-851E-F07F86A840C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8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BC52-EC4E-364E-AD54-51B51860BBBE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2FB4-9B38-1F4F-851E-F07F86A84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8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BC52-EC4E-364E-AD54-51B51860BBBE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2FB4-9B38-1F4F-851E-F07F86A84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4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BC52-EC4E-364E-AD54-51B51860BBBE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2FB4-9B38-1F4F-851E-F07F86A840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BC52-EC4E-364E-AD54-51B51860BBBE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2FB4-9B38-1F4F-851E-F07F86A84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1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BC52-EC4E-364E-AD54-51B51860BBBE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2FB4-9B38-1F4F-851E-F07F86A840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42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BC52-EC4E-364E-AD54-51B51860BBBE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2FB4-9B38-1F4F-851E-F07F86A84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3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BC52-EC4E-364E-AD54-51B51860BBBE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2FB4-9B38-1F4F-851E-F07F86A840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23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BC52-EC4E-364E-AD54-51B51860BBBE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2FB4-9B38-1F4F-851E-F07F86A84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3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BC52-EC4E-364E-AD54-51B51860BBBE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2FB4-9B38-1F4F-851E-F07F86A84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0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BC52-EC4E-364E-AD54-51B51860BBBE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2FB4-9B38-1F4F-851E-F07F86A84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8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0F4BC52-EC4E-364E-AD54-51B51860BBBE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B2FB4-9B38-1F4F-851E-F07F86A840CC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171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B099E5-E242-3842-9CDF-F10B928D1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091" y="1087396"/>
            <a:ext cx="7068065" cy="480677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sz="7400" dirty="0">
                <a:latin typeface="Beirut" pitchFamily="2" charset="-78"/>
                <a:cs typeface="Beirut" pitchFamily="2" charset="-78"/>
              </a:rPr>
              <a:t>An Algorithm That Takes AS Input Two Names And  Their Corresponding Age And Then swaps The 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0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026A5-F845-1842-BA8E-4D9F30C8D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395416"/>
            <a:ext cx="7796540" cy="56545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Start</a:t>
            </a:r>
          </a:p>
          <a:p>
            <a:r>
              <a:rPr lang="en-US" dirty="0"/>
              <a:t>2. Input name1 and age1</a:t>
            </a:r>
          </a:p>
          <a:p>
            <a:r>
              <a:rPr lang="en-US" dirty="0"/>
              <a:t>3. Input name2 and age2</a:t>
            </a:r>
          </a:p>
          <a:p>
            <a:r>
              <a:rPr lang="en-US" dirty="0"/>
              <a:t>4. Display "Before swapping:"</a:t>
            </a:r>
          </a:p>
          <a:p>
            <a:r>
              <a:rPr lang="en-US" dirty="0"/>
              <a:t>5. Display name1 and age1</a:t>
            </a:r>
          </a:p>
          <a:p>
            <a:r>
              <a:rPr lang="en-US" dirty="0"/>
              <a:t>6. Display name2 and age2</a:t>
            </a:r>
          </a:p>
          <a:p>
            <a:r>
              <a:rPr lang="en-US" dirty="0"/>
              <a:t>7. Swap age1 and age2</a:t>
            </a:r>
          </a:p>
          <a:p>
            <a:r>
              <a:rPr lang="en-US" dirty="0"/>
              <a:t>8. Display "After swapping:"</a:t>
            </a:r>
          </a:p>
          <a:p>
            <a:r>
              <a:rPr lang="en-US" dirty="0"/>
              <a:t>9. Display name1 and age2</a:t>
            </a:r>
          </a:p>
          <a:p>
            <a:r>
              <a:rPr lang="en-US" dirty="0"/>
              <a:t>10. Display name2 and age1</a:t>
            </a:r>
          </a:p>
          <a:p>
            <a:r>
              <a:rPr lang="en-US" dirty="0"/>
              <a:t>11.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39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{C60E5EE6-BECA-3F42-9620-1733148D52C7}tf16401378</Template>
  <TotalTime>4</TotalTime>
  <Words>80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Beirut</vt:lpstr>
      <vt:lpstr>Calibri</vt:lpstr>
      <vt:lpstr>MS Shell Dlg 2</vt:lpstr>
      <vt:lpstr>Wingdings</vt:lpstr>
      <vt:lpstr>Wingdings 3</vt:lpstr>
      <vt:lpstr>Madison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2024-04-01T11:28:13Z</dcterms:created>
  <dcterms:modified xsi:type="dcterms:W3CDTF">2024-04-01T11:32:30Z</dcterms:modified>
</cp:coreProperties>
</file>