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6300-9026-7543-9A0E-86EE60C7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E61BF-9F74-3643-95E4-052BFD58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F6F6-2B1A-D448-954F-ECF3F098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E1B4-351F-D04E-9B77-44D20F0F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7D9E-3AF3-F548-95C7-4A0B078A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4757-CDDE-6344-9782-07B05B6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4D48A-FF0C-554C-9CA3-AF9E5834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2D0A-4629-8A47-9B71-3F381E71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42DB-CD67-F943-8A21-CA97B231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A0A6-F9D4-664B-9D4F-D95F92A5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F29F6-38C1-154B-B36B-84A5C373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72064-BC78-0949-9517-46FB38CA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A14E-CBEC-1645-986A-7DC5E7F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B3ED-4952-C843-900F-94E2F25D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D212-F560-E449-B0B0-52B5273D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4722-9F77-154D-AF4C-E1075012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63C0-FD40-5240-8D47-ABBDED0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BA8F-F3A0-9A4C-818B-A62B1738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521F-7CED-984B-9C9B-AC4BDE6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BFC5-4A55-F54E-8842-8635361A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909D-E357-7D40-9DA1-BC5F8407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F84F-E9C0-104A-9DE6-70378CE5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696D-5593-5B49-A22A-6227E0A3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6457-32C6-B946-BF67-AF65800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44A7-F526-9743-B069-D1775678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F3C9-4B2A-524D-9FEE-111327D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1805-1619-FD41-BFE5-F68F2B518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91BB-0261-714D-B85A-293F967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91D2-57E9-B846-BF2A-AE7652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BCFA-5074-8448-B4AF-B26E5D2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7D97-8089-7D4B-924F-9464F797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696-9C57-A841-BEDD-B9B8CE50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59E6-341D-3842-B8C1-A2A065BB2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A284-CE25-0A4E-AA2B-A3001A313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E1229-D1CA-F14C-8FF2-752D181E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C6D0F-D543-074B-9C3C-A685C90C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E07B9-70A6-F24D-9C51-C2A1831F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CE3A2-2CD8-AC43-B606-423610AF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06DD0-AD4F-424E-A140-63E28004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A4AC-541D-864B-A9C9-10EAC72F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E3624-31B9-514C-AB98-3A979EA9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FA23-4910-B643-B71C-A2351D41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204F-3D7A-3646-BD95-CAA5AF1F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A427F-2DB0-3448-AEB4-9C1F58E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C79C8-23DF-334F-B0C1-426C33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C674-68C8-3B42-A6C7-417C1ED3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9B0D-6BC8-3648-B367-57F616CF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DF29-8576-A949-8C61-F70878C0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62C6-2C64-8C4A-84D4-32AA1988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8FDDB-BA57-934C-B44D-BAE5DEB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E8394-ECA6-A14F-A0B5-84B715AC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7099-FFEA-F940-8C2B-E6711EAA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AC66-2ABB-F642-B87E-878EC040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5E67-73F2-A94F-AA7B-2D62EBE59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02978-F34E-5941-AC15-D7DEAEAD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5998-27BD-3D44-89B3-4B09B20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9752-6D1A-7349-BD73-F3E844DF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36BB-2164-414C-9571-569AA598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285D8-9C00-034D-905C-21E1517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0EA6B-375E-7D4D-B439-A40DD3D2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C821-18DC-B542-8476-61958A6C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253D-8D52-CC46-84EF-32654F6F50C3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6B97-4FD1-FE4C-83E0-C24E70B2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229F-AF40-C747-84A0-E2AC7499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60CC-6BEE-2F42-AE31-01F82437C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C3F175-D503-9F4C-A9D0-180CF7F49BCC}"/>
              </a:ext>
            </a:extLst>
          </p:cNvPr>
          <p:cNvSpPr/>
          <p:nvPr/>
        </p:nvSpPr>
        <p:spPr>
          <a:xfrm>
            <a:off x="633046" y="293077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C00F1-B366-4745-9D93-239563EFA48E}"/>
              </a:ext>
            </a:extLst>
          </p:cNvPr>
          <p:cNvSpPr txBox="1"/>
          <p:nvPr/>
        </p:nvSpPr>
        <p:spPr>
          <a:xfrm>
            <a:off x="1101969" y="5158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7A2B4-0832-4246-903E-0B93B4B4FDFA}"/>
              </a:ext>
            </a:extLst>
          </p:cNvPr>
          <p:cNvCxnSpPr/>
          <p:nvPr/>
        </p:nvCxnSpPr>
        <p:spPr>
          <a:xfrm>
            <a:off x="2039815" y="1078523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0DBD6A9-AD99-464F-9E40-A9ACD5480DE3}"/>
              </a:ext>
            </a:extLst>
          </p:cNvPr>
          <p:cNvSpPr/>
          <p:nvPr/>
        </p:nvSpPr>
        <p:spPr>
          <a:xfrm>
            <a:off x="633046" y="1776101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3B084-7BBC-9F4B-AAF1-B37801BBAF2B}"/>
              </a:ext>
            </a:extLst>
          </p:cNvPr>
          <p:cNvSpPr txBox="1"/>
          <p:nvPr/>
        </p:nvSpPr>
        <p:spPr>
          <a:xfrm>
            <a:off x="844061" y="1817077"/>
            <a:ext cx="195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values of (</a:t>
            </a:r>
            <a:r>
              <a:rPr lang="en-US" dirty="0" err="1"/>
              <a:t>P,R,T,n</a:t>
            </a:r>
            <a:r>
              <a:rPr lang="en-US" dirty="0"/>
              <a:t>) and PMT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F3B00-53AE-9D48-9230-68A9D6600CBE}"/>
              </a:ext>
            </a:extLst>
          </p:cNvPr>
          <p:cNvSpPr/>
          <p:nvPr/>
        </p:nvSpPr>
        <p:spPr>
          <a:xfrm>
            <a:off x="633046" y="3112477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FAC58D-510A-B741-9BA5-345BEBC12AE7}"/>
              </a:ext>
            </a:extLst>
          </p:cNvPr>
          <p:cNvCxnSpPr/>
          <p:nvPr/>
        </p:nvCxnSpPr>
        <p:spPr>
          <a:xfrm>
            <a:off x="3282462" y="2092624"/>
            <a:ext cx="8030307" cy="47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A2694F-8CB0-9B4B-9E72-5933AE01105B}"/>
              </a:ext>
            </a:extLst>
          </p:cNvPr>
          <p:cNvSpPr txBox="1"/>
          <p:nvPr/>
        </p:nvSpPr>
        <p:spPr>
          <a:xfrm>
            <a:off x="844061" y="3112477"/>
            <a:ext cx="2309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SI = P(1+(r/100)T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57D45E-6EC5-BB45-910F-ADD8D2D3453E}"/>
              </a:ext>
            </a:extLst>
          </p:cNvPr>
          <p:cNvCxnSpPr/>
          <p:nvPr/>
        </p:nvCxnSpPr>
        <p:spPr>
          <a:xfrm>
            <a:off x="2028092" y="2526323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90FA0B-44FA-BB4B-BF71-F213A488FB00}"/>
              </a:ext>
            </a:extLst>
          </p:cNvPr>
          <p:cNvSpPr/>
          <p:nvPr/>
        </p:nvSpPr>
        <p:spPr>
          <a:xfrm>
            <a:off x="633046" y="4607169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7CF98-3A3C-EF4F-8BEF-D8FDE682AFD5}"/>
              </a:ext>
            </a:extLst>
          </p:cNvPr>
          <p:cNvCxnSpPr/>
          <p:nvPr/>
        </p:nvCxnSpPr>
        <p:spPr>
          <a:xfrm>
            <a:off x="1998784" y="391550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1EE3FB-F092-894B-9DF7-0C628ABAE9FB}"/>
              </a:ext>
            </a:extLst>
          </p:cNvPr>
          <p:cNvSpPr txBox="1"/>
          <p:nvPr/>
        </p:nvSpPr>
        <p:spPr>
          <a:xfrm>
            <a:off x="844061" y="4739026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BF6844-B687-8140-B065-1246B2E01D01}"/>
              </a:ext>
            </a:extLst>
          </p:cNvPr>
          <p:cNvSpPr/>
          <p:nvPr/>
        </p:nvSpPr>
        <p:spPr>
          <a:xfrm>
            <a:off x="633046" y="5967046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F762D8-7426-AC4A-9650-902685DB3AA3}"/>
              </a:ext>
            </a:extLst>
          </p:cNvPr>
          <p:cNvCxnSpPr/>
          <p:nvPr/>
        </p:nvCxnSpPr>
        <p:spPr>
          <a:xfrm>
            <a:off x="1957754" y="5380892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0FFD93-42F3-5442-A9C0-E671B75236EF}"/>
              </a:ext>
            </a:extLst>
          </p:cNvPr>
          <p:cNvSpPr txBox="1"/>
          <p:nvPr/>
        </p:nvSpPr>
        <p:spPr>
          <a:xfrm>
            <a:off x="890953" y="610772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4B236-3C79-BB48-8EB4-A7ADCDB275FF}"/>
              </a:ext>
            </a:extLst>
          </p:cNvPr>
          <p:cNvSpPr/>
          <p:nvPr/>
        </p:nvSpPr>
        <p:spPr>
          <a:xfrm>
            <a:off x="4501661" y="4639435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ADD8E8-D515-DF45-88DF-F3C3FB4A56E8}"/>
              </a:ext>
            </a:extLst>
          </p:cNvPr>
          <p:cNvSpPr/>
          <p:nvPr/>
        </p:nvSpPr>
        <p:spPr>
          <a:xfrm>
            <a:off x="4501661" y="3104075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CI = P(1+R/n)^</a:t>
            </a:r>
            <a:r>
              <a:rPr lang="en-US" dirty="0" err="1"/>
              <a:t>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6B0AF-29C5-9E40-8DFF-56B3DB83792F}"/>
              </a:ext>
            </a:extLst>
          </p:cNvPr>
          <p:cNvSpPr/>
          <p:nvPr/>
        </p:nvSpPr>
        <p:spPr>
          <a:xfrm>
            <a:off x="4501661" y="5967046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FA6E73-1AFB-D74E-B922-C0A5503B7C61}"/>
              </a:ext>
            </a:extLst>
          </p:cNvPr>
          <p:cNvSpPr/>
          <p:nvPr/>
        </p:nvSpPr>
        <p:spPr>
          <a:xfrm>
            <a:off x="8663353" y="6107723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1989BF-FA54-894D-B34C-7431416E9A56}"/>
              </a:ext>
            </a:extLst>
          </p:cNvPr>
          <p:cNvSpPr/>
          <p:nvPr/>
        </p:nvSpPr>
        <p:spPr>
          <a:xfrm>
            <a:off x="8663353" y="4731042"/>
            <a:ext cx="2649416" cy="6330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DB4A9-F889-8446-B130-799696246ABC}"/>
              </a:ext>
            </a:extLst>
          </p:cNvPr>
          <p:cNvSpPr/>
          <p:nvPr/>
        </p:nvSpPr>
        <p:spPr>
          <a:xfrm>
            <a:off x="8663352" y="2896435"/>
            <a:ext cx="2743201" cy="108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0107BE-6864-F540-B775-C011754D0DE8}"/>
              </a:ext>
            </a:extLst>
          </p:cNvPr>
          <p:cNvCxnSpPr/>
          <p:nvPr/>
        </p:nvCxnSpPr>
        <p:spPr>
          <a:xfrm>
            <a:off x="5967046" y="2463408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FA9280-CBBB-5846-9FC4-C14810577B34}"/>
              </a:ext>
            </a:extLst>
          </p:cNvPr>
          <p:cNvCxnSpPr/>
          <p:nvPr/>
        </p:nvCxnSpPr>
        <p:spPr>
          <a:xfrm>
            <a:off x="5967046" y="391550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DDF096-39DA-ED49-B150-B509AB17D8A6}"/>
              </a:ext>
            </a:extLst>
          </p:cNvPr>
          <p:cNvCxnSpPr/>
          <p:nvPr/>
        </p:nvCxnSpPr>
        <p:spPr>
          <a:xfrm>
            <a:off x="9988061" y="2409147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6C545A-C95B-6944-BC5C-D1EF1DB6658A}"/>
              </a:ext>
            </a:extLst>
          </p:cNvPr>
          <p:cNvCxnSpPr/>
          <p:nvPr/>
        </p:nvCxnSpPr>
        <p:spPr>
          <a:xfrm>
            <a:off x="5967046" y="5364088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E460E1-8322-4947-B1BD-BDAF6F3F78D0}"/>
              </a:ext>
            </a:extLst>
          </p:cNvPr>
          <p:cNvCxnSpPr/>
          <p:nvPr/>
        </p:nvCxnSpPr>
        <p:spPr>
          <a:xfrm>
            <a:off x="10011507" y="4053281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1586D3-A39C-294E-B2EA-A1DF974BCE55}"/>
              </a:ext>
            </a:extLst>
          </p:cNvPr>
          <p:cNvCxnSpPr/>
          <p:nvPr/>
        </p:nvCxnSpPr>
        <p:spPr>
          <a:xfrm>
            <a:off x="10034953" y="5521569"/>
            <a:ext cx="0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AFB8C2-3DE5-B448-8F06-9EA937C4921E}"/>
              </a:ext>
            </a:extLst>
          </p:cNvPr>
          <p:cNvSpPr txBox="1"/>
          <p:nvPr/>
        </p:nvSpPr>
        <p:spPr>
          <a:xfrm>
            <a:off x="4794738" y="477129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755AA3-63D2-7A4D-8F37-210FBB9444D4}"/>
              </a:ext>
            </a:extLst>
          </p:cNvPr>
          <p:cNvSpPr txBox="1"/>
          <p:nvPr/>
        </p:nvSpPr>
        <p:spPr>
          <a:xfrm>
            <a:off x="9009184" y="2835477"/>
            <a:ext cx="195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AP = PMT x [(1+(R/n)^</a:t>
            </a:r>
            <a:r>
              <a:rPr lang="en-US" dirty="0" err="1"/>
              <a:t>nt</a:t>
            </a:r>
            <a:r>
              <a:rPr lang="en-US" dirty="0"/>
              <a:t> – 1]/(R/n)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B4952B-B127-A64A-B610-6DA2B2404A40}"/>
              </a:ext>
            </a:extLst>
          </p:cNvPr>
          <p:cNvSpPr txBox="1"/>
          <p:nvPr/>
        </p:nvSpPr>
        <p:spPr>
          <a:xfrm>
            <a:off x="4870937" y="611202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E25E03-D852-654A-9DA5-BA244349EA4B}"/>
              </a:ext>
            </a:extLst>
          </p:cNvPr>
          <p:cNvSpPr txBox="1"/>
          <p:nvPr/>
        </p:nvSpPr>
        <p:spPr>
          <a:xfrm>
            <a:off x="9009184" y="492369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7D4159-0E5E-E540-B2B4-F238EE219D79}"/>
              </a:ext>
            </a:extLst>
          </p:cNvPr>
          <p:cNvSpPr txBox="1"/>
          <p:nvPr/>
        </p:nvSpPr>
        <p:spPr>
          <a:xfrm>
            <a:off x="9056076" y="626520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525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2024-03-11T16:56:01Z</dcterms:created>
  <dcterms:modified xsi:type="dcterms:W3CDTF">2024-03-11T17:40:14Z</dcterms:modified>
</cp:coreProperties>
</file>