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45792c16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45792c16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f45792c16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f45792c16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f45792c16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f45792c16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45792c16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f45792c16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45792c16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45792c16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99350" cy="508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9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7852" y="0"/>
            <a:ext cx="9271852" cy="50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325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0" y="0"/>
            <a:ext cx="9144000" cy="45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25600" y="-345900"/>
            <a:ext cx="9550075" cy="54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