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428B6-5778-4173-B298-34B0703CE99D}" v="23" dt="2023-12-15T16:46:0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D59B506A-6E31-0979-6BA2-F8A9DFC3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51"/>
            <a:ext cx="12192000" cy="562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C1CC6FA-F03B-956A-136E-69F03F3F9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261111"/>
            <a:ext cx="12039599" cy="6219773"/>
          </a:xfrm>
        </p:spPr>
      </p:pic>
    </p:spTree>
    <p:extLst>
      <p:ext uri="{BB962C8B-B14F-4D97-AF65-F5344CB8AC3E}">
        <p14:creationId xmlns:p14="http://schemas.microsoft.com/office/powerpoint/2010/main" val="130546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Texto, Email&#10;&#10;Descrição gerada automaticamente">
            <a:extLst>
              <a:ext uri="{FF2B5EF4-FFF2-40B4-BE49-F238E27FC236}">
                <a16:creationId xmlns:a16="http://schemas.microsoft.com/office/drawing/2014/main" id="{33C94BD5-D160-C99F-DFB3-A964BCCC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58"/>
            <a:ext cx="12192000" cy="66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68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20</cp:revision>
  <dcterms:created xsi:type="dcterms:W3CDTF">2023-12-15T16:41:16Z</dcterms:created>
  <dcterms:modified xsi:type="dcterms:W3CDTF">2023-12-15T16:46:31Z</dcterms:modified>
</cp:coreProperties>
</file>