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2"/>
  </p:notesMasterIdLst>
  <p:handoutMasterIdLst>
    <p:handoutMasterId r:id="rId13"/>
  </p:handoutMasterIdLst>
  <p:sldIdLst>
    <p:sldId id="446" r:id="rId5"/>
    <p:sldId id="449" r:id="rId6"/>
    <p:sldId id="441" r:id="rId7"/>
    <p:sldId id="434" r:id="rId8"/>
    <p:sldId id="433" r:id="rId9"/>
    <p:sldId id="443" r:id="rId10"/>
    <p:sldId id="45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3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2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9144000" cy="1009466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Science Guided Capstone</a:t>
            </a:r>
            <a:br>
              <a:rPr lang="en-US" dirty="0"/>
            </a:br>
            <a:r>
              <a:rPr lang="en-US" sz="1000" dirty="0"/>
              <a:t>Spring board 2022 - Jacinda Garcia 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0848976" cy="1572768"/>
          </a:xfrm>
        </p:spPr>
        <p:txBody>
          <a:bodyPr/>
          <a:lstStyle/>
          <a:p>
            <a:pPr algn="ctr"/>
            <a:r>
              <a:rPr lang="en-US" b="1" dirty="0"/>
              <a:t>Big Mountain Resort Current Assessment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5E87BB0-2EBD-FA8A-A186-0D06B6D00B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1513" y="2541143"/>
            <a:ext cx="10848975" cy="34036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Current pricing: $81.00</a:t>
            </a:r>
          </a:p>
          <a:p>
            <a:pPr marL="0" indent="0">
              <a:buNone/>
            </a:pPr>
            <a:r>
              <a:rPr lang="en-US" dirty="0"/>
              <a:t>Current basis of pricing: Montana ski resort market averages </a:t>
            </a:r>
          </a:p>
          <a:p>
            <a:pPr marL="0" indent="0">
              <a:buNone/>
            </a:pPr>
            <a:r>
              <a:rPr lang="en-US" dirty="0"/>
              <a:t>Features being considered: Adding a new chair with an operating cost of $1,540,000 for the current season</a:t>
            </a:r>
          </a:p>
          <a:p>
            <a:pPr marL="0" indent="0">
              <a:buNone/>
            </a:pPr>
            <a:r>
              <a:rPr lang="en-US" dirty="0"/>
              <a:t>Strategies proposed by business: Charging a premium above average ticket price and using a data driven approach to better capitalize on the facilities at Big Mountain resort. </a:t>
            </a:r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38" y="494157"/>
            <a:ext cx="7991476" cy="877824"/>
          </a:xfrm>
        </p:spPr>
        <p:txBody>
          <a:bodyPr anchor="b" anchorCtr="0">
            <a:normAutofit fontScale="90000"/>
          </a:bodyPr>
          <a:lstStyle/>
          <a:p>
            <a:pPr algn="ctr"/>
            <a:r>
              <a:rPr lang="en-US" b="1" dirty="0"/>
              <a:t>Recommendations and Key Findings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DF7389C-0D68-0041-53E5-60EA1C75BF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038" y="2503551"/>
            <a:ext cx="3409951" cy="3860292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Mountain resort should allocate resources into increasing their vertical drop by 150 feet, installing the additional chair lift, and adding 2 acres of snow making. This would support a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$9.90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in price which amounts to an estimated revenue increase of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$17,322,717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38CD2-7BD6-16C3-BA8F-17D061E365B5}"/>
              </a:ext>
            </a:extLst>
          </p:cNvPr>
          <p:cNvSpPr txBox="1"/>
          <p:nvPr/>
        </p:nvSpPr>
        <p:spPr>
          <a:xfrm>
            <a:off x="8422514" y="933890"/>
            <a:ext cx="3005138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Top features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Longest run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Snow Making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Number of runs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Skiable terrain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Vertical drop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Total chairs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Fast quads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Trams</a:t>
            </a:r>
          </a:p>
          <a:p>
            <a:endParaRPr lang="en-US" u="sng" dirty="0"/>
          </a:p>
          <a:p>
            <a:endParaRPr lang="en-US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7FE23-2663-7F21-A67A-F4F55E94BE8D}"/>
              </a:ext>
            </a:extLst>
          </p:cNvPr>
          <p:cNvSpPr txBox="1"/>
          <p:nvPr/>
        </p:nvSpPr>
        <p:spPr>
          <a:xfrm>
            <a:off x="4572000" y="4073211"/>
            <a:ext cx="357738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model suggests that the new Big Mountain Resort should be </a:t>
            </a:r>
            <a:r>
              <a:rPr lang="en-US" b="1" dirty="0"/>
              <a:t>$95.87 </a:t>
            </a:r>
            <a:r>
              <a:rPr lang="en-US" dirty="0"/>
              <a:t>with a mean absolute error of </a:t>
            </a:r>
            <a:r>
              <a:rPr lang="en-US" b="1" dirty="0"/>
              <a:t>$10.39.  </a:t>
            </a:r>
          </a:p>
        </p:txBody>
      </p:sp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60120"/>
            <a:ext cx="3619501" cy="877824"/>
          </a:xfrm>
        </p:spPr>
        <p:txBody>
          <a:bodyPr>
            <a:normAutofit fontScale="90000"/>
          </a:bodyPr>
          <a:lstStyle/>
          <a:p>
            <a:r>
              <a:rPr lang="en-US" dirty="0"/>
              <a:t>Big Mountain top features vs other resorts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We can see from these figures Big Mountain Resort that it perfor</a:t>
            </a:r>
            <a:r>
              <a:rPr lang="en-US" dirty="0">
                <a:latin typeface="Segoe UI" panose="020B0502040204020203" pitchFamily="34" charset="0"/>
              </a:rPr>
              <a:t>ms in the top for the important features shown. </a:t>
            </a:r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8499FD9-DBC9-6B3A-6FBC-940159084C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85" r="8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/>
          <a:lstStyle/>
          <a:p>
            <a:r>
              <a:rPr lang="en-US" dirty="0"/>
              <a:t>Trams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89200"/>
            <a:ext cx="5202936" cy="3547872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Big Mountain Resort does fall on the low end of trams, but this is not a factor to focus on in regards to ti</a:t>
            </a:r>
            <a:r>
              <a:rPr lang="en-US" dirty="0">
                <a:latin typeface="Segoe UI" panose="020B0502040204020203" pitchFamily="34" charset="0"/>
              </a:rPr>
              <a:t>cket price </a:t>
            </a:r>
            <a:r>
              <a:rPr lang="en-US" sz="1800" dirty="0">
                <a:effectLst/>
                <a:latin typeface="Segoe UI" panose="020B0502040204020203" pitchFamily="34" charset="0"/>
              </a:rPr>
              <a:t>since many resorts do not have trams.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0B11C-901E-9295-918E-F81B8497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273" y="3112168"/>
            <a:ext cx="5829300" cy="33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en-US" dirty="0"/>
              <a:t>Modeled scenario of runs closed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E6821AB-7E23-1025-ED39-AC4D9E06C3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759" y="3072384"/>
            <a:ext cx="2646946" cy="2871216"/>
          </a:xfrm>
        </p:spPr>
        <p:txBody>
          <a:bodyPr/>
          <a:lstStyle/>
          <a:p>
            <a:r>
              <a:rPr lang="en-US" dirty="0"/>
              <a:t>From this model it is seen that runs closed does not have a significant affect on price. Operation costs of runs is needed to make a better case for closing runs vs keeping them. </a:t>
            </a:r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7EE4882F-56F9-57E1-1DBD-64885585C0B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4439" r="4439"/>
          <a:stretch>
            <a:fillRect/>
          </a:stretch>
        </p:blipFill>
        <p:spPr>
          <a:xfrm>
            <a:off x="3089943" y="2534813"/>
            <a:ext cx="8813299" cy="39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6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90" y="247834"/>
            <a:ext cx="9144000" cy="1009466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Conclusion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291F0-F175-F266-687D-0C163F6AA912}"/>
              </a:ext>
            </a:extLst>
          </p:cNvPr>
          <p:cNvSpPr txBox="1"/>
          <p:nvPr/>
        </p:nvSpPr>
        <p:spPr>
          <a:xfrm>
            <a:off x="770021" y="1796716"/>
            <a:ext cx="9881937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Big Mountain Resort’s ticket price is undervalued based on the new model for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recommended that Big Mountain moves forward with adding an additional chair lift and increasing the vertical drop by 150 feet.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future analysis, it would be helpful to have data on operational costs, customer surveys, and other sources of revenue at the resort such as food, lodging, and rentals.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539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{D555A729-F951-4EC8-84B6-84A6784EFA8C}tf78479028_win32</Template>
  <TotalTime>70</TotalTime>
  <Words>352</Words>
  <Application>Microsoft Office PowerPoint</Application>
  <PresentationFormat>Widescreen</PresentationFormat>
  <Paragraphs>31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Courier New</vt:lpstr>
      <vt:lpstr>Segoe UI</vt:lpstr>
      <vt:lpstr>Segoe UI Light</vt:lpstr>
      <vt:lpstr>Balancing Act</vt:lpstr>
      <vt:lpstr>Wellspring</vt:lpstr>
      <vt:lpstr>Star of the show</vt:lpstr>
      <vt:lpstr>Amusements</vt:lpstr>
      <vt:lpstr>Data Science Guided Capstone Spring board 2022 - Jacinda Garcia </vt:lpstr>
      <vt:lpstr>Big Mountain Resort Current Assessment</vt:lpstr>
      <vt:lpstr>Recommendations and Key Findings</vt:lpstr>
      <vt:lpstr>Big Mountain top features vs other resorts</vt:lpstr>
      <vt:lpstr>Trams</vt:lpstr>
      <vt:lpstr>Modeled scenario of runs closed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Guided Capstone Spring board 2022 - Jacinda Garcia </dc:title>
  <dc:creator>Jacinda</dc:creator>
  <cp:lastModifiedBy>Jacinda</cp:lastModifiedBy>
  <cp:revision>7</cp:revision>
  <dcterms:created xsi:type="dcterms:W3CDTF">2022-08-27T20:42:58Z</dcterms:created>
  <dcterms:modified xsi:type="dcterms:W3CDTF">2022-08-27T21:53:06Z</dcterms:modified>
</cp:coreProperties>
</file>