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sldIdLst>
    <p:sldId id="257" r:id="rId2"/>
    <p:sldId id="259" r:id="rId3"/>
    <p:sldId id="260" r:id="rId4"/>
    <p:sldId id="266" r:id="rId5"/>
    <p:sldId id="269" r:id="rId6"/>
    <p:sldId id="270" r:id="rId7"/>
    <p:sldId id="271" r:id="rId8"/>
    <p:sldId id="267" r:id="rId9"/>
    <p:sldId id="272" r:id="rId10"/>
    <p:sldId id="265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00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A29F4-0F00-4947-B179-8C22961BA6EB}" v="301" dt="2021-02-25T00:33:5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inta Roberts" userId="1bd9f88022b2ed60" providerId="LiveId" clId="{CA0A29F4-0F00-4947-B179-8C22961BA6EB}"/>
    <pc:docChg chg="undo redo custSel addSld delSld modSld sldOrd">
      <pc:chgData name="Jacinta Roberts" userId="1bd9f88022b2ed60" providerId="LiveId" clId="{CA0A29F4-0F00-4947-B179-8C22961BA6EB}" dt="2021-02-25T03:28:14.934" v="7386" actId="20577"/>
      <pc:docMkLst>
        <pc:docMk/>
      </pc:docMkLst>
      <pc:sldChg chg="del">
        <pc:chgData name="Jacinta Roberts" userId="1bd9f88022b2ed60" providerId="LiveId" clId="{CA0A29F4-0F00-4947-B179-8C22961BA6EB}" dt="2021-02-25T03:23:59.755" v="7383" actId="2696"/>
        <pc:sldMkLst>
          <pc:docMk/>
          <pc:sldMk cId="191714609" sldId="258"/>
        </pc:sldMkLst>
      </pc:sldChg>
      <pc:sldChg chg="modSp mod">
        <pc:chgData name="Jacinta Roberts" userId="1bd9f88022b2ed60" providerId="LiveId" clId="{CA0A29F4-0F00-4947-B179-8C22961BA6EB}" dt="2021-02-25T03:23:39.185" v="7380" actId="20577"/>
        <pc:sldMkLst>
          <pc:docMk/>
          <pc:sldMk cId="901744968" sldId="263"/>
        </pc:sldMkLst>
        <pc:spChg chg="mod">
          <ac:chgData name="Jacinta Roberts" userId="1bd9f88022b2ed60" providerId="LiveId" clId="{CA0A29F4-0F00-4947-B179-8C22961BA6EB}" dt="2021-02-25T03:23:39.185" v="7380" actId="20577"/>
          <ac:spMkLst>
            <pc:docMk/>
            <pc:sldMk cId="901744968" sldId="263"/>
            <ac:spMk id="5" creationId="{8DEBD756-2A5A-4640-8160-A458A4D1F7CE}"/>
          </ac:spMkLst>
        </pc:spChg>
        <pc:spChg chg="mod">
          <ac:chgData name="Jacinta Roberts" userId="1bd9f88022b2ed60" providerId="LiveId" clId="{CA0A29F4-0F00-4947-B179-8C22961BA6EB}" dt="2021-02-25T02:46:53.825" v="7242" actId="20577"/>
          <ac:spMkLst>
            <pc:docMk/>
            <pc:sldMk cId="901744968" sldId="263"/>
            <ac:spMk id="7" creationId="{6E944C19-7328-4DDA-AA7D-A8F85E88ABC5}"/>
          </ac:spMkLst>
        </pc:spChg>
        <pc:picChg chg="mod">
          <ac:chgData name="Jacinta Roberts" userId="1bd9f88022b2ed60" providerId="LiveId" clId="{CA0A29F4-0F00-4947-B179-8C22961BA6EB}" dt="2021-02-25T02:45:43.931" v="7137" actId="1076"/>
          <ac:picMkLst>
            <pc:docMk/>
            <pc:sldMk cId="901744968" sldId="263"/>
            <ac:picMk id="6" creationId="{91F37BD2-512D-4607-BA88-BF72A3E76F62}"/>
          </ac:picMkLst>
        </pc:picChg>
      </pc:sldChg>
      <pc:sldChg chg="addSp delSp modSp mod ord">
        <pc:chgData name="Jacinta Roberts" userId="1bd9f88022b2ed60" providerId="LiveId" clId="{CA0A29F4-0F00-4947-B179-8C22961BA6EB}" dt="2021-02-25T02:45:34.660" v="7135" actId="113"/>
        <pc:sldMkLst>
          <pc:docMk/>
          <pc:sldMk cId="56147855" sldId="264"/>
        </pc:sldMkLst>
        <pc:spChg chg="mod">
          <ac:chgData name="Jacinta Roberts" userId="1bd9f88022b2ed60" providerId="LiveId" clId="{CA0A29F4-0F00-4947-B179-8C22961BA6EB}" dt="2021-02-25T00:00:29.820" v="5816" actId="20577"/>
          <ac:spMkLst>
            <pc:docMk/>
            <pc:sldMk cId="56147855" sldId="264"/>
            <ac:spMk id="2" creationId="{F5F377A8-4EFD-46CE-BB26-991A73D456B7}"/>
          </ac:spMkLst>
        </pc:spChg>
        <pc:spChg chg="mod">
          <ac:chgData name="Jacinta Roberts" userId="1bd9f88022b2ed60" providerId="LiveId" clId="{CA0A29F4-0F00-4947-B179-8C22961BA6EB}" dt="2021-02-25T02:45:34.660" v="7135" actId="113"/>
          <ac:spMkLst>
            <pc:docMk/>
            <pc:sldMk cId="56147855" sldId="264"/>
            <ac:spMk id="5" creationId="{7812057E-A8AA-409A-8762-9715AC7FD74D}"/>
          </ac:spMkLst>
        </pc:spChg>
        <pc:spChg chg="mod">
          <ac:chgData name="Jacinta Roberts" userId="1bd9f88022b2ed60" providerId="LiveId" clId="{CA0A29F4-0F00-4947-B179-8C22961BA6EB}" dt="2021-02-25T00:13:24.743" v="6091" actId="27636"/>
          <ac:spMkLst>
            <pc:docMk/>
            <pc:sldMk cId="56147855" sldId="264"/>
            <ac:spMk id="7" creationId="{3752002B-3AB0-4F97-AFCB-8733677DD489}"/>
          </ac:spMkLst>
        </pc:spChg>
        <pc:picChg chg="add del">
          <ac:chgData name="Jacinta Roberts" userId="1bd9f88022b2ed60" providerId="LiveId" clId="{CA0A29F4-0F00-4947-B179-8C22961BA6EB}" dt="2021-02-25T00:03:19.649" v="5818" actId="478"/>
          <ac:picMkLst>
            <pc:docMk/>
            <pc:sldMk cId="56147855" sldId="264"/>
            <ac:picMk id="4" creationId="{14C5647F-B6D7-48C7-8FF7-934308118B2F}"/>
          </ac:picMkLst>
        </pc:picChg>
        <pc:picChg chg="add del mod">
          <ac:chgData name="Jacinta Roberts" userId="1bd9f88022b2ed60" providerId="LiveId" clId="{CA0A29F4-0F00-4947-B179-8C22961BA6EB}" dt="2021-02-25T00:11:37.474" v="5961" actId="478"/>
          <ac:picMkLst>
            <pc:docMk/>
            <pc:sldMk cId="56147855" sldId="264"/>
            <ac:picMk id="8" creationId="{10A628B1-3C43-420D-9315-8AC9559508D1}"/>
          </ac:picMkLst>
        </pc:picChg>
        <pc:picChg chg="add mod">
          <ac:chgData name="Jacinta Roberts" userId="1bd9f88022b2ed60" providerId="LiveId" clId="{CA0A29F4-0F00-4947-B179-8C22961BA6EB}" dt="2021-02-25T00:34:09.687" v="6461" actId="1076"/>
          <ac:picMkLst>
            <pc:docMk/>
            <pc:sldMk cId="56147855" sldId="264"/>
            <ac:picMk id="10" creationId="{95D5610F-51E1-4CEE-B62A-3608C300E34C}"/>
          </ac:picMkLst>
        </pc:picChg>
        <pc:picChg chg="add mod">
          <ac:chgData name="Jacinta Roberts" userId="1bd9f88022b2ed60" providerId="LiveId" clId="{CA0A29F4-0F00-4947-B179-8C22961BA6EB}" dt="2021-02-25T00:34:15.616" v="6463" actId="1076"/>
          <ac:picMkLst>
            <pc:docMk/>
            <pc:sldMk cId="56147855" sldId="264"/>
            <ac:picMk id="22" creationId="{56071CBF-FE23-424C-B902-A1F9F09021CE}"/>
          </ac:picMkLst>
        </pc:picChg>
        <pc:cxnChg chg="add del mod">
          <ac:chgData name="Jacinta Roberts" userId="1bd9f88022b2ed60" providerId="LiveId" clId="{CA0A29F4-0F00-4947-B179-8C22961BA6EB}" dt="2021-02-25T00:23:49.184" v="6442" actId="478"/>
          <ac:cxnSpMkLst>
            <pc:docMk/>
            <pc:sldMk cId="56147855" sldId="264"/>
            <ac:cxnSpMk id="12" creationId="{CC5E687C-4EC1-47C0-903E-CDFC0EDFBAD0}"/>
          </ac:cxnSpMkLst>
        </pc:cxnChg>
        <pc:cxnChg chg="add del mod">
          <ac:chgData name="Jacinta Roberts" userId="1bd9f88022b2ed60" providerId="LiveId" clId="{CA0A29F4-0F00-4947-B179-8C22961BA6EB}" dt="2021-02-25T00:23:57.761" v="6446" actId="478"/>
          <ac:cxnSpMkLst>
            <pc:docMk/>
            <pc:sldMk cId="56147855" sldId="264"/>
            <ac:cxnSpMk id="13" creationId="{503776D0-900A-43CA-B147-00ED5414A6C9}"/>
          </ac:cxnSpMkLst>
        </pc:cxnChg>
        <pc:cxnChg chg="add mod">
          <ac:chgData name="Jacinta Roberts" userId="1bd9f88022b2ed60" providerId="LiveId" clId="{CA0A29F4-0F00-4947-B179-8C22961BA6EB}" dt="2021-02-25T00:23:56.132" v="6445" actId="14100"/>
          <ac:cxnSpMkLst>
            <pc:docMk/>
            <pc:sldMk cId="56147855" sldId="264"/>
            <ac:cxnSpMk id="15" creationId="{AFA8D8F8-26B2-44DC-BCE9-560A9D8F2710}"/>
          </ac:cxnSpMkLst>
        </pc:cxnChg>
        <pc:cxnChg chg="add mod">
          <ac:chgData name="Jacinta Roberts" userId="1bd9f88022b2ed60" providerId="LiveId" clId="{CA0A29F4-0F00-4947-B179-8C22961BA6EB}" dt="2021-02-25T00:24:05.077" v="6449" actId="14100"/>
          <ac:cxnSpMkLst>
            <pc:docMk/>
            <pc:sldMk cId="56147855" sldId="264"/>
            <ac:cxnSpMk id="17" creationId="{0B1C474E-8664-4063-8E19-97BE7CB45116}"/>
          </ac:cxnSpMkLst>
        </pc:cxnChg>
        <pc:cxnChg chg="add mod">
          <ac:chgData name="Jacinta Roberts" userId="1bd9f88022b2ed60" providerId="LiveId" clId="{CA0A29F4-0F00-4947-B179-8C22961BA6EB}" dt="2021-02-25T00:24:15.120" v="6452" actId="14100"/>
          <ac:cxnSpMkLst>
            <pc:docMk/>
            <pc:sldMk cId="56147855" sldId="264"/>
            <ac:cxnSpMk id="19" creationId="{5D8EFDF2-F267-46D3-B4D0-FE4908F97BCB}"/>
          </ac:cxnSpMkLst>
        </pc:cxnChg>
        <pc:cxnChg chg="add mod">
          <ac:chgData name="Jacinta Roberts" userId="1bd9f88022b2ed60" providerId="LiveId" clId="{CA0A29F4-0F00-4947-B179-8C22961BA6EB}" dt="2021-02-25T00:34:23.372" v="6465" actId="14100"/>
          <ac:cxnSpMkLst>
            <pc:docMk/>
            <pc:sldMk cId="56147855" sldId="264"/>
            <ac:cxnSpMk id="23" creationId="{FE000304-5AF8-429E-81E0-2CBBDAE6FA59}"/>
          </ac:cxnSpMkLst>
        </pc:cxnChg>
      </pc:sldChg>
      <pc:sldChg chg="addSp delSp modSp mod">
        <pc:chgData name="Jacinta Roberts" userId="1bd9f88022b2ed60" providerId="LiveId" clId="{CA0A29F4-0F00-4947-B179-8C22961BA6EB}" dt="2021-02-25T02:45:14.665" v="7130" actId="20577"/>
        <pc:sldMkLst>
          <pc:docMk/>
          <pc:sldMk cId="2123885381" sldId="265"/>
        </pc:sldMkLst>
        <pc:spChg chg="mod">
          <ac:chgData name="Jacinta Roberts" userId="1bd9f88022b2ed60" providerId="LiveId" clId="{CA0A29F4-0F00-4947-B179-8C22961BA6EB}" dt="2021-02-25T02:45:14.665" v="7130" actId="20577"/>
          <ac:spMkLst>
            <pc:docMk/>
            <pc:sldMk cId="2123885381" sldId="265"/>
            <ac:spMk id="5" creationId="{8BC18885-4935-439B-B148-AC4A85E4FC43}"/>
          </ac:spMkLst>
        </pc:spChg>
        <pc:spChg chg="mod">
          <ac:chgData name="Jacinta Roberts" userId="1bd9f88022b2ed60" providerId="LiveId" clId="{CA0A29F4-0F00-4947-B179-8C22961BA6EB}" dt="2021-02-25T00:23:11" v="6437" actId="5793"/>
          <ac:spMkLst>
            <pc:docMk/>
            <pc:sldMk cId="2123885381" sldId="265"/>
            <ac:spMk id="6" creationId="{886DC49C-021E-4F00-9F92-2362381EF908}"/>
          </ac:spMkLst>
        </pc:spChg>
        <pc:spChg chg="add del">
          <ac:chgData name="Jacinta Roberts" userId="1bd9f88022b2ed60" providerId="LiveId" clId="{CA0A29F4-0F00-4947-B179-8C22961BA6EB}" dt="2021-02-24T22:43:23.395" v="4564" actId="22"/>
          <ac:spMkLst>
            <pc:docMk/>
            <pc:sldMk cId="2123885381" sldId="265"/>
            <ac:spMk id="7" creationId="{4778D4AA-0940-4780-8D4F-33D183E70F37}"/>
          </ac:spMkLst>
        </pc:spChg>
        <pc:spChg chg="add del mod">
          <ac:chgData name="Jacinta Roberts" userId="1bd9f88022b2ed60" providerId="LiveId" clId="{CA0A29F4-0F00-4947-B179-8C22961BA6EB}" dt="2021-02-24T22:43:28.808" v="4568" actId="22"/>
          <ac:spMkLst>
            <pc:docMk/>
            <pc:sldMk cId="2123885381" sldId="265"/>
            <ac:spMk id="8" creationId="{57339E31-D4D4-485D-B8A9-27A92FCD4EC4}"/>
          </ac:spMkLst>
        </pc:spChg>
        <pc:spChg chg="add del mod">
          <ac:chgData name="Jacinta Roberts" userId="1bd9f88022b2ed60" providerId="LiveId" clId="{CA0A29F4-0F00-4947-B179-8C22961BA6EB}" dt="2021-02-25T00:19:20.849" v="6124" actId="22"/>
          <ac:spMkLst>
            <pc:docMk/>
            <pc:sldMk cId="2123885381" sldId="265"/>
            <ac:spMk id="11" creationId="{C569C4E1-64FB-4BE1-8901-E763B0FE7AE7}"/>
          </ac:spMkLst>
        </pc:spChg>
        <pc:spChg chg="add del mod">
          <ac:chgData name="Jacinta Roberts" userId="1bd9f88022b2ed60" providerId="LiveId" clId="{CA0A29F4-0F00-4947-B179-8C22961BA6EB}" dt="2021-02-25T00:22:15.702" v="6382" actId="478"/>
          <ac:spMkLst>
            <pc:docMk/>
            <pc:sldMk cId="2123885381" sldId="265"/>
            <ac:spMk id="13" creationId="{D1EF616E-5019-4390-A00C-AE6EFF3DF142}"/>
          </ac:spMkLst>
        </pc:spChg>
        <pc:spChg chg="add mod">
          <ac:chgData name="Jacinta Roberts" userId="1bd9f88022b2ed60" providerId="LiveId" clId="{CA0A29F4-0F00-4947-B179-8C22961BA6EB}" dt="2021-02-25T00:22:47.677" v="6390" actId="14100"/>
          <ac:spMkLst>
            <pc:docMk/>
            <pc:sldMk cId="2123885381" sldId="265"/>
            <ac:spMk id="14" creationId="{C7FFDA93-60FA-4B34-B30A-B98BDA0B8B12}"/>
          </ac:spMkLst>
        </pc:spChg>
        <pc:picChg chg="add mod">
          <ac:chgData name="Jacinta Roberts" userId="1bd9f88022b2ed60" providerId="LiveId" clId="{CA0A29F4-0F00-4947-B179-8C22961BA6EB}" dt="2021-02-25T00:23:21.666" v="6441" actId="1076"/>
          <ac:picMkLst>
            <pc:docMk/>
            <pc:sldMk cId="2123885381" sldId="265"/>
            <ac:picMk id="9" creationId="{A47DE795-D502-4604-AE71-AAB76E44976F}"/>
          </ac:picMkLst>
        </pc:picChg>
      </pc:sldChg>
      <pc:sldChg chg="modSp mod">
        <pc:chgData name="Jacinta Roberts" userId="1bd9f88022b2ed60" providerId="LiveId" clId="{CA0A29F4-0F00-4947-B179-8C22961BA6EB}" dt="2021-02-25T02:44:48.811" v="7122" actId="20577"/>
        <pc:sldMkLst>
          <pc:docMk/>
          <pc:sldMk cId="1535099874" sldId="267"/>
        </pc:sldMkLst>
        <pc:spChg chg="mod">
          <ac:chgData name="Jacinta Roberts" userId="1bd9f88022b2ed60" providerId="LiveId" clId="{CA0A29F4-0F00-4947-B179-8C22961BA6EB}" dt="2021-02-25T02:44:48.811" v="7122" actId="20577"/>
          <ac:spMkLst>
            <pc:docMk/>
            <pc:sldMk cId="1535099874" sldId="267"/>
            <ac:spMk id="5" creationId="{3001DEBD-6D65-4781-A8B4-505AF8FD46D3}"/>
          </ac:spMkLst>
        </pc:spChg>
      </pc:sldChg>
      <pc:sldChg chg="modSp mod">
        <pc:chgData name="Jacinta Roberts" userId="1bd9f88022b2ed60" providerId="LiveId" clId="{CA0A29F4-0F00-4947-B179-8C22961BA6EB}" dt="2021-02-25T03:28:14.934" v="7386" actId="20577"/>
        <pc:sldMkLst>
          <pc:docMk/>
          <pc:sldMk cId="3581172900" sldId="268"/>
        </pc:sldMkLst>
        <pc:spChg chg="mod">
          <ac:chgData name="Jacinta Roberts" userId="1bd9f88022b2ed60" providerId="LiveId" clId="{CA0A29F4-0F00-4947-B179-8C22961BA6EB}" dt="2021-02-25T03:23:42.825" v="7382" actId="20577"/>
          <ac:spMkLst>
            <pc:docMk/>
            <pc:sldMk cId="3581172900" sldId="268"/>
            <ac:spMk id="5" creationId="{8DEBD756-2A5A-4640-8160-A458A4D1F7CE}"/>
          </ac:spMkLst>
        </pc:spChg>
        <pc:spChg chg="mod">
          <ac:chgData name="Jacinta Roberts" userId="1bd9f88022b2ed60" providerId="LiveId" clId="{CA0A29F4-0F00-4947-B179-8C22961BA6EB}" dt="2021-02-25T03:28:14.934" v="7386" actId="20577"/>
          <ac:spMkLst>
            <pc:docMk/>
            <pc:sldMk cId="3581172900" sldId="268"/>
            <ac:spMk id="7" creationId="{2A1311D0-0BA0-45F2-9008-41FADCD48C17}"/>
          </ac:spMkLst>
        </pc:spChg>
      </pc:sldChg>
      <pc:sldChg chg="addSp modSp mod">
        <pc:chgData name="Jacinta Roberts" userId="1bd9f88022b2ed60" providerId="LiveId" clId="{CA0A29F4-0F00-4947-B179-8C22961BA6EB}" dt="2021-02-24T05:15:11.752" v="1291" actId="20577"/>
        <pc:sldMkLst>
          <pc:docMk/>
          <pc:sldMk cId="411104079" sldId="269"/>
        </pc:sldMkLst>
        <pc:spChg chg="mod">
          <ac:chgData name="Jacinta Roberts" userId="1bd9f88022b2ed60" providerId="LiveId" clId="{CA0A29F4-0F00-4947-B179-8C22961BA6EB}" dt="2021-02-24T05:15:11.752" v="1291" actId="20577"/>
          <ac:spMkLst>
            <pc:docMk/>
            <pc:sldMk cId="411104079" sldId="269"/>
            <ac:spMk id="11" creationId="{BE722472-46DD-4336-9BB0-C932FF8DE51B}"/>
          </ac:spMkLst>
        </pc:spChg>
        <pc:spChg chg="mod">
          <ac:chgData name="Jacinta Roberts" userId="1bd9f88022b2ed60" providerId="LiveId" clId="{CA0A29F4-0F00-4947-B179-8C22961BA6EB}" dt="2021-02-24T05:06:27.870" v="1153" actId="20577"/>
          <ac:spMkLst>
            <pc:docMk/>
            <pc:sldMk cId="411104079" sldId="269"/>
            <ac:spMk id="17" creationId="{4EFFCB24-95CB-44B9-8923-01503BE1CA49}"/>
          </ac:spMkLst>
        </pc:spChg>
        <pc:spChg chg="mod">
          <ac:chgData name="Jacinta Roberts" userId="1bd9f88022b2ed60" providerId="LiveId" clId="{CA0A29F4-0F00-4947-B179-8C22961BA6EB}" dt="2021-02-24T05:06:29.123" v="1154" actId="20577"/>
          <ac:spMkLst>
            <pc:docMk/>
            <pc:sldMk cId="411104079" sldId="269"/>
            <ac:spMk id="19" creationId="{2ADAFF5C-C7C4-419D-9778-D5E95CBAE6D1}"/>
          </ac:spMkLst>
        </pc:spChg>
        <pc:spChg chg="mod">
          <ac:chgData name="Jacinta Roberts" userId="1bd9f88022b2ed60" providerId="LiveId" clId="{CA0A29F4-0F00-4947-B179-8C22961BA6EB}" dt="2021-02-24T05:06:32.829" v="1156" actId="20577"/>
          <ac:spMkLst>
            <pc:docMk/>
            <pc:sldMk cId="411104079" sldId="269"/>
            <ac:spMk id="23" creationId="{EEFF4E3B-6BE6-412E-A294-CE66CBF5C8CF}"/>
          </ac:spMkLst>
        </pc:spChg>
        <pc:spChg chg="mod">
          <ac:chgData name="Jacinta Roberts" userId="1bd9f88022b2ed60" providerId="LiveId" clId="{CA0A29F4-0F00-4947-B179-8C22961BA6EB}" dt="2021-02-24T05:06:31.276" v="1155" actId="20577"/>
          <ac:spMkLst>
            <pc:docMk/>
            <pc:sldMk cId="411104079" sldId="269"/>
            <ac:spMk id="24" creationId="{7287A73F-B33C-4A63-A4C6-C5F146AB3AF4}"/>
          </ac:spMkLst>
        </pc:spChg>
        <pc:spChg chg="mod ord">
          <ac:chgData name="Jacinta Roberts" userId="1bd9f88022b2ed60" providerId="LiveId" clId="{CA0A29F4-0F00-4947-B179-8C22961BA6EB}" dt="2021-02-24T05:06:05.394" v="1147" actId="1076"/>
          <ac:spMkLst>
            <pc:docMk/>
            <pc:sldMk cId="411104079" sldId="269"/>
            <ac:spMk id="35" creationId="{E72F79D6-1DCD-43A6-9827-49CC424D3220}"/>
          </ac:spMkLst>
        </pc:spChg>
        <pc:spChg chg="mod">
          <ac:chgData name="Jacinta Roberts" userId="1bd9f88022b2ed60" providerId="LiveId" clId="{CA0A29F4-0F00-4947-B179-8C22961BA6EB}" dt="2021-02-24T05:06:21.728" v="1152" actId="1076"/>
          <ac:spMkLst>
            <pc:docMk/>
            <pc:sldMk cId="411104079" sldId="269"/>
            <ac:spMk id="37" creationId="{EAA41103-A9BC-4BFF-96AF-A75ED1ABDFBF}"/>
          </ac:spMkLst>
        </pc:spChg>
        <pc:picChg chg="add mod">
          <ac:chgData name="Jacinta Roberts" userId="1bd9f88022b2ed60" providerId="LiveId" clId="{CA0A29F4-0F00-4947-B179-8C22961BA6EB}" dt="2021-02-24T05:06:10.895" v="1149" actId="1076"/>
          <ac:picMkLst>
            <pc:docMk/>
            <pc:sldMk cId="411104079" sldId="269"/>
            <ac:picMk id="5" creationId="{2A9EA5BE-5634-45A7-BEF1-78FA73E71194}"/>
          </ac:picMkLst>
        </pc:picChg>
        <pc:picChg chg="mod">
          <ac:chgData name="Jacinta Roberts" userId="1bd9f88022b2ed60" providerId="LiveId" clId="{CA0A29F4-0F00-4947-B179-8C22961BA6EB}" dt="2021-02-24T05:05:59.977" v="1145" actId="1076"/>
          <ac:picMkLst>
            <pc:docMk/>
            <pc:sldMk cId="411104079" sldId="269"/>
            <ac:picMk id="6" creationId="{2643726B-412A-43D4-BC66-31435785D7CD}"/>
          </ac:picMkLst>
        </pc:picChg>
        <pc:cxnChg chg="add mod">
          <ac:chgData name="Jacinta Roberts" userId="1bd9f88022b2ed60" providerId="LiveId" clId="{CA0A29F4-0F00-4947-B179-8C22961BA6EB}" dt="2021-02-24T05:06:13.785" v="1150" actId="14100"/>
          <ac:cxnSpMkLst>
            <pc:docMk/>
            <pc:sldMk cId="411104079" sldId="269"/>
            <ac:cxnSpMk id="21" creationId="{E59B1068-63AA-4A3C-8F0D-FB7F01B46216}"/>
          </ac:cxnSpMkLst>
        </pc:cxnChg>
        <pc:cxnChg chg="mod ord">
          <ac:chgData name="Jacinta Roberts" userId="1bd9f88022b2ed60" providerId="LiveId" clId="{CA0A29F4-0F00-4947-B179-8C22961BA6EB}" dt="2021-02-24T05:06:16.688" v="1151" actId="14100"/>
          <ac:cxnSpMkLst>
            <pc:docMk/>
            <pc:sldMk cId="411104079" sldId="269"/>
            <ac:cxnSpMk id="33" creationId="{392C6DA1-90FD-4832-B55F-E240568F8DEB}"/>
          </ac:cxnSpMkLst>
        </pc:cxnChg>
      </pc:sldChg>
      <pc:sldChg chg="modSp mod">
        <pc:chgData name="Jacinta Roberts" userId="1bd9f88022b2ed60" providerId="LiveId" clId="{CA0A29F4-0F00-4947-B179-8C22961BA6EB}" dt="2021-02-24T05:16:38.917" v="1409" actId="20577"/>
        <pc:sldMkLst>
          <pc:docMk/>
          <pc:sldMk cId="3001552486" sldId="270"/>
        </pc:sldMkLst>
        <pc:spChg chg="mod">
          <ac:chgData name="Jacinta Roberts" userId="1bd9f88022b2ed60" providerId="LiveId" clId="{CA0A29F4-0F00-4947-B179-8C22961BA6EB}" dt="2021-02-24T05:16:21.053" v="1380" actId="20577"/>
          <ac:spMkLst>
            <pc:docMk/>
            <pc:sldMk cId="3001552486" sldId="270"/>
            <ac:spMk id="11" creationId="{BE722472-46DD-4336-9BB0-C932FF8DE51B}"/>
          </ac:spMkLst>
        </pc:spChg>
        <pc:spChg chg="mod">
          <ac:chgData name="Jacinta Roberts" userId="1bd9f88022b2ed60" providerId="LiveId" clId="{CA0A29F4-0F00-4947-B179-8C22961BA6EB}" dt="2021-02-24T05:16:38.917" v="1409" actId="20577"/>
          <ac:spMkLst>
            <pc:docMk/>
            <pc:sldMk cId="3001552486" sldId="270"/>
            <ac:spMk id="22" creationId="{83B531BE-B13E-447D-ADA8-605FCE7C2FBC}"/>
          </ac:spMkLst>
        </pc:spChg>
      </pc:sldChg>
      <pc:sldChg chg="addSp delSp modSp add mod">
        <pc:chgData name="Jacinta Roberts" userId="1bd9f88022b2ed60" providerId="LiveId" clId="{CA0A29F4-0F00-4947-B179-8C22961BA6EB}" dt="2021-02-25T03:23:23.639" v="7378" actId="27636"/>
        <pc:sldMkLst>
          <pc:docMk/>
          <pc:sldMk cId="1281615792" sldId="271"/>
        </pc:sldMkLst>
        <pc:spChg chg="mod">
          <ac:chgData name="Jacinta Roberts" userId="1bd9f88022b2ed60" providerId="LiveId" clId="{CA0A29F4-0F00-4947-B179-8C22961BA6EB}" dt="2021-02-24T05:50:04.054" v="3544" actId="20577"/>
          <ac:spMkLst>
            <pc:docMk/>
            <pc:sldMk cId="1281615792" sldId="271"/>
            <ac:spMk id="2" creationId="{1B31DCC1-3803-4762-AD04-FBB01C50F62D}"/>
          </ac:spMkLst>
        </pc:spChg>
        <pc:spChg chg="mod">
          <ac:chgData name="Jacinta Roberts" userId="1bd9f88022b2ed60" providerId="LiveId" clId="{CA0A29F4-0F00-4947-B179-8C22961BA6EB}" dt="2021-02-25T03:23:23.639" v="7378" actId="27636"/>
          <ac:spMkLst>
            <pc:docMk/>
            <pc:sldMk cId="1281615792" sldId="271"/>
            <ac:spMk id="11" creationId="{BE722472-46DD-4336-9BB0-C932FF8DE51B}"/>
          </ac:spMkLst>
        </pc:spChg>
        <pc:spChg chg="del">
          <ac:chgData name="Jacinta Roberts" userId="1bd9f88022b2ed60" providerId="LiveId" clId="{CA0A29F4-0F00-4947-B179-8C22961BA6EB}" dt="2021-02-24T04:50:07.564" v="578" actId="478"/>
          <ac:spMkLst>
            <pc:docMk/>
            <pc:sldMk cId="1281615792" sldId="271"/>
            <ac:spMk id="20" creationId="{8FF8845D-4A53-4E85-9DFA-DC14BF468408}"/>
          </ac:spMkLst>
        </pc:spChg>
        <pc:spChg chg="del">
          <ac:chgData name="Jacinta Roberts" userId="1bd9f88022b2ed60" providerId="LiveId" clId="{CA0A29F4-0F00-4947-B179-8C22961BA6EB}" dt="2021-02-24T04:50:05.269" v="577" actId="478"/>
          <ac:spMkLst>
            <pc:docMk/>
            <pc:sldMk cId="1281615792" sldId="271"/>
            <ac:spMk id="21" creationId="{0530A67E-D3F8-4CBF-82CC-82355EB01B13}"/>
          </ac:spMkLst>
        </pc:spChg>
        <pc:spChg chg="del">
          <ac:chgData name="Jacinta Roberts" userId="1bd9f88022b2ed60" providerId="LiveId" clId="{CA0A29F4-0F00-4947-B179-8C22961BA6EB}" dt="2021-02-24T04:50:11.001" v="580" actId="478"/>
          <ac:spMkLst>
            <pc:docMk/>
            <pc:sldMk cId="1281615792" sldId="271"/>
            <ac:spMk id="22" creationId="{83B531BE-B13E-447D-ADA8-605FCE7C2FBC}"/>
          </ac:spMkLst>
        </pc:spChg>
        <pc:spChg chg="mod">
          <ac:chgData name="Jacinta Roberts" userId="1bd9f88022b2ed60" providerId="LiveId" clId="{CA0A29F4-0F00-4947-B179-8C22961BA6EB}" dt="2021-02-25T02:44:44.793" v="7121" actId="20577"/>
          <ac:spMkLst>
            <pc:docMk/>
            <pc:sldMk cId="1281615792" sldId="271"/>
            <ac:spMk id="25" creationId="{3C85628E-F364-415D-A44F-DCDE400EDB67}"/>
          </ac:spMkLst>
        </pc:spChg>
        <pc:picChg chg="add mod">
          <ac:chgData name="Jacinta Roberts" userId="1bd9f88022b2ed60" providerId="LiveId" clId="{CA0A29F4-0F00-4947-B179-8C22961BA6EB}" dt="2021-02-24T05:49:36.521" v="3523" actId="1076"/>
          <ac:picMkLst>
            <pc:docMk/>
            <pc:sldMk cId="1281615792" sldId="271"/>
            <ac:picMk id="9" creationId="{89E26C2A-ED10-4E15-BE85-E5642701DDF5}"/>
          </ac:picMkLst>
        </pc:picChg>
        <pc:picChg chg="del">
          <ac:chgData name="Jacinta Roberts" userId="1bd9f88022b2ed60" providerId="LiveId" clId="{CA0A29F4-0F00-4947-B179-8C22961BA6EB}" dt="2021-02-24T04:50:09.040" v="579" actId="478"/>
          <ac:picMkLst>
            <pc:docMk/>
            <pc:sldMk cId="1281615792" sldId="271"/>
            <ac:picMk id="10" creationId="{42232BF9-EEAC-4D76-973B-5545C16CDC15}"/>
          </ac:picMkLst>
        </pc:picChg>
        <pc:picChg chg="add mod">
          <ac:chgData name="Jacinta Roberts" userId="1bd9f88022b2ed60" providerId="LiveId" clId="{CA0A29F4-0F00-4947-B179-8C22961BA6EB}" dt="2021-02-24T05:49:40.758" v="3528" actId="14100"/>
          <ac:picMkLst>
            <pc:docMk/>
            <pc:sldMk cId="1281615792" sldId="271"/>
            <ac:picMk id="12" creationId="{520D07BB-2D14-4CD4-BAC2-7DE6C509D1D5}"/>
          </ac:picMkLst>
        </pc:picChg>
      </pc:sldChg>
      <pc:sldChg chg="addSp delSp modSp new mod">
        <pc:chgData name="Jacinta Roberts" userId="1bd9f88022b2ed60" providerId="LiveId" clId="{CA0A29F4-0F00-4947-B179-8C22961BA6EB}" dt="2021-02-25T02:45:23.823" v="7131" actId="113"/>
        <pc:sldMkLst>
          <pc:docMk/>
          <pc:sldMk cId="3644555586" sldId="272"/>
        </pc:sldMkLst>
        <pc:spChg chg="mod">
          <ac:chgData name="Jacinta Roberts" userId="1bd9f88022b2ed60" providerId="LiveId" clId="{CA0A29F4-0F00-4947-B179-8C22961BA6EB}" dt="2021-02-24T22:43:52.563" v="4587" actId="20577"/>
          <ac:spMkLst>
            <pc:docMk/>
            <pc:sldMk cId="3644555586" sldId="272"/>
            <ac:spMk id="2" creationId="{4D7C29C4-04AE-48A3-8FEB-7665F532CA8D}"/>
          </ac:spMkLst>
        </pc:spChg>
        <pc:spChg chg="del mod">
          <ac:chgData name="Jacinta Roberts" userId="1bd9f88022b2ed60" providerId="LiveId" clId="{CA0A29F4-0F00-4947-B179-8C22961BA6EB}" dt="2021-02-24T07:09:18.138" v="3818" actId="478"/>
          <ac:spMkLst>
            <pc:docMk/>
            <pc:sldMk cId="3644555586" sldId="272"/>
            <ac:spMk id="3" creationId="{5E2EAA9B-BE39-4FFD-8848-ACB514848C41}"/>
          </ac:spMkLst>
        </pc:spChg>
        <pc:spChg chg="mod">
          <ac:chgData name="Jacinta Roberts" userId="1bd9f88022b2ed60" providerId="LiveId" clId="{CA0A29F4-0F00-4947-B179-8C22961BA6EB}" dt="2021-02-25T02:45:23.823" v="7131" actId="113"/>
          <ac:spMkLst>
            <pc:docMk/>
            <pc:sldMk cId="3644555586" sldId="272"/>
            <ac:spMk id="4" creationId="{D89FF9AD-B325-4046-87EC-9422B870EE5F}"/>
          </ac:spMkLst>
        </pc:spChg>
        <pc:spChg chg="add mod">
          <ac:chgData name="Jacinta Roberts" userId="1bd9f88022b2ed60" providerId="LiveId" clId="{CA0A29F4-0F00-4947-B179-8C22961BA6EB}" dt="2021-02-24T22:47:36.348" v="4656" actId="20577"/>
          <ac:spMkLst>
            <pc:docMk/>
            <pc:sldMk cId="3644555586" sldId="272"/>
            <ac:spMk id="6" creationId="{DE5FA427-2015-43D5-8EB2-E41D2FD39301}"/>
          </ac:spMkLst>
        </pc:spChg>
        <pc:picChg chg="add mod">
          <ac:chgData name="Jacinta Roberts" userId="1bd9f88022b2ed60" providerId="LiveId" clId="{CA0A29F4-0F00-4947-B179-8C22961BA6EB}" dt="2021-02-25T00:14:48.915" v="6110" actId="1076"/>
          <ac:picMkLst>
            <pc:docMk/>
            <pc:sldMk cId="3644555586" sldId="272"/>
            <ac:picMk id="1026" creationId="{2DD6CCE6-DC0D-471E-B89F-AB480FA2712C}"/>
          </ac:picMkLst>
        </pc:picChg>
        <pc:picChg chg="add del mod">
          <ac:chgData name="Jacinta Roberts" userId="1bd9f88022b2ed60" providerId="LiveId" clId="{CA0A29F4-0F00-4947-B179-8C22961BA6EB}" dt="2021-02-25T00:14:43.518" v="6108" actId="478"/>
          <ac:picMkLst>
            <pc:docMk/>
            <pc:sldMk cId="3644555586" sldId="272"/>
            <ac:picMk id="1028" creationId="{4380E60F-14E1-4B44-9BAC-8C43BF5E46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D769-0DC1-4DF6-BD67-6D4599E3D0A6}" type="datetimeFigureOut">
              <a:rPr lang="en-AU" smtClean="0"/>
              <a:t>25/02/2021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944D-759F-449C-8C01-1C20B5482C8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39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743-7FE2-40B6-980E-D72B2415B88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E4E-FDCB-4397-A271-271C7F59547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1200-B306-42E2-93C4-0C99939618A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4D8-2699-4884-9479-A25E82B7730C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F1AB-720E-4D60-9F67-264E3EC29389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531-6D77-4040-8918-039B1BFCE69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F805-7FF6-47AD-B791-8DAE31A2A22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621C-F0F8-467C-B788-AEB596150D7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19F2-0C7D-46FE-8035-1016A068A92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A2D9E52-5FF8-4B77-800F-295657ECB83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32348B-E9D1-4A93-A41F-DFBE20CA94B7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E24BAAF-C172-42ED-92ED-73E0083007E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32957" cy="3686015"/>
          </a:xfrm>
        </p:spPr>
        <p:txBody>
          <a:bodyPr>
            <a:noAutofit/>
          </a:bodyPr>
          <a:lstStyle/>
          <a:p>
            <a:r>
              <a:rPr lang="en-US" sz="4000" dirty="0"/>
              <a:t>Development of a GPU-Accelerated Computational Platform for Bayesian Networks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24B8897-E5E3-465F-9B05-33F762FEF4D3}"/>
              </a:ext>
            </a:extLst>
          </p:cNvPr>
          <p:cNvSpPr txBox="1">
            <a:spLocks/>
          </p:cNvSpPr>
          <p:nvPr/>
        </p:nvSpPr>
        <p:spPr>
          <a:xfrm>
            <a:off x="5192097" y="4498925"/>
            <a:ext cx="7385051" cy="501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dirty="0"/>
              <a:t>Jacinta Roberts, Dr. Paul Wu and D. Prof. Kerrie </a:t>
            </a:r>
            <a:r>
              <a:rPr lang="en-US" sz="1700" dirty="0" err="1"/>
              <a:t>Mengerson</a:t>
            </a:r>
            <a:endParaRPr lang="en-US" sz="1700" dirty="0"/>
          </a:p>
        </p:txBody>
      </p:sp>
      <p:pic>
        <p:nvPicPr>
          <p:cNvPr id="8" name="Picture 2" descr="QUT - Corporate identity and QUT logo">
            <a:extLst>
              <a:ext uri="{FF2B5EF4-FFF2-40B4-BE49-F238E27FC236}">
                <a16:creationId xmlns:a16="http://schemas.microsoft.com/office/drawing/2014/main" id="{177DBF03-050D-487A-AAFB-C02B2908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266" y="7869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4E358C7-7EB6-4B36-8068-B366F363D17D}"/>
              </a:ext>
            </a:extLst>
          </p:cNvPr>
          <p:cNvSpPr txBox="1">
            <a:spLocks/>
          </p:cNvSpPr>
          <p:nvPr/>
        </p:nvSpPr>
        <p:spPr>
          <a:xfrm>
            <a:off x="5192097" y="4885516"/>
            <a:ext cx="7385051" cy="501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dirty="0"/>
              <a:t>QUT Vacation Research Experience Scheme (VRES)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9B07-9BD3-4211-A686-7AD80A14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F3AF-0397-44C5-AC9D-256AC3FD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Embarrassingly Parallel MCMC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8885-4935-439B-B148-AC4A85E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6DC49C-021E-4F00-9F92-2362381EF908}"/>
              </a:ext>
            </a:extLst>
          </p:cNvPr>
          <p:cNvSpPr txBox="1">
            <a:spLocks/>
          </p:cNvSpPr>
          <p:nvPr/>
        </p:nvSpPr>
        <p:spPr>
          <a:xfrm>
            <a:off x="930754" y="2092008"/>
            <a:ext cx="10632355" cy="11941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Algorithm by </a:t>
            </a:r>
            <a:r>
              <a:rPr lang="en-US" sz="2000" dirty="0" err="1"/>
              <a:t>Neiswanger</a:t>
            </a:r>
            <a:r>
              <a:rPr lang="en-US" sz="2000" dirty="0"/>
              <a:t> et al. (2014) suggests to run MCMC on each machine/block on a subset of the data (without communication) and then samples from each machine are combined to construct samples from the full-data posterior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DE795-D502-4604-AE71-AAB76E4497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14795" y="2773731"/>
            <a:ext cx="3520246" cy="348913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FFDA93-60FA-4B34-B30A-B98BDA0B8B12}"/>
              </a:ext>
            </a:extLst>
          </p:cNvPr>
          <p:cNvSpPr txBox="1">
            <a:spLocks/>
          </p:cNvSpPr>
          <p:nvPr/>
        </p:nvSpPr>
        <p:spPr>
          <a:xfrm>
            <a:off x="930754" y="3286196"/>
            <a:ext cx="7657661" cy="24642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At each step in the Markov chain, a single dimension of the current state is sampled independently of its current value (keeping other dimensions fixed) and then it is accepted or rejected based on its mixture weight.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Input: </a:t>
            </a:r>
            <a:r>
              <a:rPr lang="en-US" sz="2000" dirty="0" err="1"/>
              <a:t>Subposterior</a:t>
            </a:r>
            <a:r>
              <a:rPr lang="en-US" sz="2000" dirty="0"/>
              <a:t> samples.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Output: Posterior samples.</a:t>
            </a:r>
          </a:p>
        </p:txBody>
      </p:sp>
    </p:spTree>
    <p:extLst>
      <p:ext uri="{BB962C8B-B14F-4D97-AF65-F5344CB8AC3E}">
        <p14:creationId xmlns:p14="http://schemas.microsoft.com/office/powerpoint/2010/main" val="21238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77A8-4EFD-46CE-BB26-991A73D4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057E-A8AA-409A-8762-9715AC7F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752002B-3AB0-4F97-AFCB-8733677DD4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754" y="2092007"/>
                <a:ext cx="10470309" cy="385737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1. Generate sample data (# dimensions and # samples) – currently use simple Python script to generate random samples from a multivariate normal distribution of specific dimension to .txt file.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Due to time restrictions, I focused on achieving speedup with simplified input.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Next focus point is on restricting samples in the DAG space constrained by a given BN skeleton.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2. Parameter passing (kernel configuration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# threads, # blocks and read in the dataset) for experimental analysis.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3. Event timing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4. Run MCMC in parallel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5. Combine results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752002B-3AB0-4F97-AFCB-8733677DD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54" y="2092007"/>
                <a:ext cx="10470309" cy="3857379"/>
              </a:xfrm>
              <a:prstGeom prst="rect">
                <a:avLst/>
              </a:prstGeom>
              <a:blipFill>
                <a:blip r:embed="rId2"/>
                <a:stretch>
                  <a:fillRect l="-1340" t="-7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5D5610F-51E1-4CEE-B62A-3608C300E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0588" y="4025410"/>
            <a:ext cx="7805195" cy="18195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A8D8F8-26B2-44DC-BCE9-560A9D8F2710}"/>
              </a:ext>
            </a:extLst>
          </p:cNvPr>
          <p:cNvCxnSpPr>
            <a:cxnSpLocks/>
          </p:cNvCxnSpPr>
          <p:nvPr/>
        </p:nvCxnSpPr>
        <p:spPr>
          <a:xfrm>
            <a:off x="2731625" y="4618299"/>
            <a:ext cx="1388963" cy="23149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1C474E-8664-4063-8E19-97BE7CB45116}"/>
              </a:ext>
            </a:extLst>
          </p:cNvPr>
          <p:cNvCxnSpPr>
            <a:cxnSpLocks/>
          </p:cNvCxnSpPr>
          <p:nvPr/>
        </p:nvCxnSpPr>
        <p:spPr>
          <a:xfrm>
            <a:off x="2731624" y="4618299"/>
            <a:ext cx="1388964" cy="7986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8EFDF2-F267-46D3-B4D0-FE4908F97BCB}"/>
              </a:ext>
            </a:extLst>
          </p:cNvPr>
          <p:cNvCxnSpPr>
            <a:cxnSpLocks/>
          </p:cNvCxnSpPr>
          <p:nvPr/>
        </p:nvCxnSpPr>
        <p:spPr>
          <a:xfrm>
            <a:off x="3509057" y="5150733"/>
            <a:ext cx="611531" cy="83235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6071CBF-FE23-424C-B902-A1F9F090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13" y="5888504"/>
            <a:ext cx="10902070" cy="46786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000304-5AF8-429E-81E0-2CBBDAE6FA59}"/>
              </a:ext>
            </a:extLst>
          </p:cNvPr>
          <p:cNvCxnSpPr>
            <a:cxnSpLocks/>
          </p:cNvCxnSpPr>
          <p:nvPr/>
        </p:nvCxnSpPr>
        <p:spPr>
          <a:xfrm>
            <a:off x="2963119" y="5516415"/>
            <a:ext cx="157222" cy="32113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051-E811-4FBD-A49E-AD22891F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BD756-2A5A-4640-8160-A458A4D1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37BD2-512D-4607-BA88-BF72A3E7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191" y="2154151"/>
            <a:ext cx="5531277" cy="34299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44C19-7328-4DDA-AA7D-A8F85E88ABC5}"/>
              </a:ext>
            </a:extLst>
          </p:cNvPr>
          <p:cNvSpPr txBox="1">
            <a:spLocks/>
          </p:cNvSpPr>
          <p:nvPr/>
        </p:nvSpPr>
        <p:spPr>
          <a:xfrm>
            <a:off x="930754" y="2092007"/>
            <a:ext cx="5863585" cy="38573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Up to 31.5 orders of magnitude in speedup for the parallelized MCMC algorithm, varying depending upon sample size, number of dimensions and GPU hardware.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Using a NVIDIA GeForce RTX 2060 with 40,000 samples with 10 dimensions. The CPU sequential time was 25.6s and a time of 0.814s was achieved with 30 blocks and 128 threads/block (31.5x speedup). Blue line is 128 threads/block and Red line 256 threads/block.</a:t>
            </a:r>
          </a:p>
        </p:txBody>
      </p:sp>
    </p:spTree>
    <p:extLst>
      <p:ext uri="{BB962C8B-B14F-4D97-AF65-F5344CB8AC3E}">
        <p14:creationId xmlns:p14="http://schemas.microsoft.com/office/powerpoint/2010/main" val="90174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051-E811-4FBD-A49E-AD22891F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BD756-2A5A-4640-8160-A458A4D1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12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1311D0-0BA0-45F2-9008-41FADCD48C17}"/>
              </a:ext>
            </a:extLst>
          </p:cNvPr>
          <p:cNvSpPr txBox="1">
            <a:spLocks/>
          </p:cNvSpPr>
          <p:nvPr/>
        </p:nvSpPr>
        <p:spPr>
          <a:xfrm>
            <a:off x="930754" y="2092007"/>
            <a:ext cx="10632355" cy="38573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Future work required to integrate the GPU-based solution into R for it to be used with BNs in a more accessible way. Interpretation of discrete values/CPTs for simple cases and change the input so that it can handle samples in the DAG space constrained by a given BN skeleton.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Limitation - The algorithm selected holds only for posterior distributions over finite-dimensional graphical models with unconstrained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Potentially better speedup with other hardware/distributed systems, alternative algorithms could be explored.</a:t>
            </a:r>
          </a:p>
        </p:txBody>
      </p:sp>
    </p:spTree>
    <p:extLst>
      <p:ext uri="{BB962C8B-B14F-4D97-AF65-F5344CB8AC3E}">
        <p14:creationId xmlns:p14="http://schemas.microsoft.com/office/powerpoint/2010/main" val="35811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CC1-3803-4762-AD04-FBB01C5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18E4-69C1-4655-B2BF-D83ABD1F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Computational power required for the joint in Bayesian Inference grows exponentially which can make analysis time-consuming or prohibitive. By parallelizing the algorithm, BN learning and inference could be performed in a timescale that enables real-time applications and inference in complex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Review existing approaches to parallel computation for Bayesian Network inference.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Accelerate Bayesian inference using NVIDIA’s CUDA for parallel programming on the GPU.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Integrate the GPU-based solution into R to improve accessibility for existing Bayesian Network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E58C5-DCAF-473F-AB01-E77A670F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1</a:t>
            </a:r>
            <a:endParaRPr lang="en-US" sz="105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F7E54-E415-410D-A0A3-E3BDCD348CC3}"/>
              </a:ext>
            </a:extLst>
          </p:cNvPr>
          <p:cNvSpPr txBox="1"/>
          <p:nvPr/>
        </p:nvSpPr>
        <p:spPr>
          <a:xfrm>
            <a:off x="11236960" y="6811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90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CC1-3803-4762-AD04-FBB01C5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vs CPUs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DEBD-6D65-4781-A8B4-505AF8FD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2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FEA602-9FA7-4EC3-B65F-8176949F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40" y="1944837"/>
            <a:ext cx="5201920" cy="41025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722472-46DD-4336-9BB0-C932FF8D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5598477" cy="3760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GPUs have evolved into highly-programmable, general purpose computing powerhouses.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Modern GPUs greatly outperform CPUs in arithmetic throughput and memory bandwidth.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Challenge! Heterogeneous computing.</a:t>
            </a:r>
          </a:p>
        </p:txBody>
      </p:sp>
    </p:spTree>
    <p:extLst>
      <p:ext uri="{BB962C8B-B14F-4D97-AF65-F5344CB8AC3E}">
        <p14:creationId xmlns:p14="http://schemas.microsoft.com/office/powerpoint/2010/main" val="25797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CC1-3803-4762-AD04-FBB01C5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DEBD-6D65-4781-A8B4-505AF8FD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3</a:t>
            </a:r>
            <a:endParaRPr lang="en-US" b="1" dirty="0"/>
          </a:p>
        </p:txBody>
      </p:sp>
      <p:pic>
        <p:nvPicPr>
          <p:cNvPr id="3074" name="Picture 2" descr="CUDA - Wikipedia">
            <a:extLst>
              <a:ext uri="{FF2B5EF4-FFF2-40B4-BE49-F238E27FC236}">
                <a16:creationId xmlns:a16="http://schemas.microsoft.com/office/drawing/2014/main" id="{D6FC603C-BAC4-4E38-BDB3-5FA17156FA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3" y="5146968"/>
            <a:ext cx="2032000" cy="12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D8EFC4-420C-472F-B7BA-58D2813BAD3A}"/>
              </a:ext>
            </a:extLst>
          </p:cNvPr>
          <p:cNvSpPr txBox="1">
            <a:spLocks/>
          </p:cNvSpPr>
          <p:nvPr/>
        </p:nvSpPr>
        <p:spPr>
          <a:xfrm>
            <a:off x="1096963" y="2108200"/>
            <a:ext cx="10058400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Compute Unified Device Architecture (CUDA) is a proprietary set of language extensions that works only on NVIDIA’s GPUs. OpenCL as an alternative.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C, C++, Fortran, Python and MATLAB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Parallelism can be expressed through extensions in the form of a few basic keywords. CUDA’s kernel launch parameters, memory management and thread organization are also important to understand.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ADFC7-694D-43E7-8EED-7632CC08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4957479"/>
            <a:ext cx="6339523" cy="1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CC1-3803-4762-AD04-FBB01C5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Architecture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3726B-412A-43D4-BC66-31435785D7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7615" y="2141265"/>
            <a:ext cx="3973853" cy="426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B91BC-2362-4AF4-BCBA-B5EB824ACB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85" y="4586827"/>
            <a:ext cx="2021987" cy="1761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1F6B02-0BE4-4A05-859B-3C1BFC3C0E9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21379" y="3427061"/>
            <a:ext cx="1655478" cy="115976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9D6A29-1C57-45FD-8B35-88A32F83B6A7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5621379" y="4586827"/>
            <a:ext cx="1694926" cy="354647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66121F-AF2F-46C1-897B-1F96A8E4C80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21379" y="3427061"/>
            <a:ext cx="3040907" cy="115976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4BEB2A-5C63-451C-8523-009C4A14A83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21379" y="4574127"/>
            <a:ext cx="3040907" cy="127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FCB24-95CB-44B9-8923-01503BE1CA49}"/>
              </a:ext>
            </a:extLst>
          </p:cNvPr>
          <p:cNvSpPr txBox="1"/>
          <p:nvPr/>
        </p:nvSpPr>
        <p:spPr>
          <a:xfrm>
            <a:off x="6499052" y="33488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x16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AFF5C-C7C4-419D-9778-D5E95CBAE6D1}"/>
              </a:ext>
            </a:extLst>
          </p:cNvPr>
          <p:cNvSpPr txBox="1"/>
          <p:nvPr/>
        </p:nvSpPr>
        <p:spPr>
          <a:xfrm>
            <a:off x="7730688" y="3346037"/>
            <a:ext cx="85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x16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F4E3B-6BE6-412E-A294-CE66CBF5C8CF}"/>
              </a:ext>
            </a:extLst>
          </p:cNvPr>
          <p:cNvSpPr txBox="1"/>
          <p:nvPr/>
        </p:nvSpPr>
        <p:spPr>
          <a:xfrm>
            <a:off x="6847461" y="4874799"/>
            <a:ext cx="85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x16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7A73F-B33C-4A63-A4C6-C5F146AB3AF4}"/>
              </a:ext>
            </a:extLst>
          </p:cNvPr>
          <p:cNvSpPr txBox="1"/>
          <p:nvPr/>
        </p:nvSpPr>
        <p:spPr>
          <a:xfrm>
            <a:off x="8120730" y="4226608"/>
            <a:ext cx="85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x16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AA41103-A9BC-4BFF-96AF-A75ED1ABDFBF}"/>
              </a:ext>
            </a:extLst>
          </p:cNvPr>
          <p:cNvSpPr txBox="1">
            <a:spLocks/>
          </p:cNvSpPr>
          <p:nvPr/>
        </p:nvSpPr>
        <p:spPr>
          <a:xfrm>
            <a:off x="10089630" y="4461114"/>
            <a:ext cx="1827568" cy="365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GeForce RTX 2060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E722472-46DD-4336-9BB0-C932FF8DE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754" y="2092007"/>
                <a:ext cx="5246508" cy="404463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 CUDA core is a flexible mathematics pipeline that has a CUDA thread mapped to it.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Streaming Multiprocessor (SM)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GeForce RTX 2060 uses 30 Turing SM.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64 CUDA cores per SM                                        so 1920 CUDA cores in total or 1920 “parallel threads” (at the same time).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E722472-46DD-4336-9BB0-C932FF8DE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754" y="2092007"/>
                <a:ext cx="5246508" cy="4044633"/>
              </a:xfrm>
              <a:blipFill>
                <a:blip r:embed="rId4"/>
                <a:stretch>
                  <a:fillRect l="-2791" t="-753" r="-1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127614BB-3613-48BE-9D77-C1ACE13F3AB1}"/>
              </a:ext>
            </a:extLst>
          </p:cNvPr>
          <p:cNvSpPr txBox="1">
            <a:spLocks/>
          </p:cNvSpPr>
          <p:nvPr/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4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EA5BE-5634-45A7-BEF1-78FA73E71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920" y="2101227"/>
            <a:ext cx="1947043" cy="217714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2C6DA1-90FD-4832-B55F-E240568F8DEB}"/>
              </a:ext>
            </a:extLst>
          </p:cNvPr>
          <p:cNvCxnSpPr>
            <a:cxnSpLocks/>
          </p:cNvCxnSpPr>
          <p:nvPr/>
        </p:nvCxnSpPr>
        <p:spPr>
          <a:xfrm flipV="1">
            <a:off x="9820421" y="3852367"/>
            <a:ext cx="363450" cy="3413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2F79D6-1DCD-43A6-9827-49CC424D3220}"/>
              </a:ext>
            </a:extLst>
          </p:cNvPr>
          <p:cNvSpPr txBox="1"/>
          <p:nvPr/>
        </p:nvSpPr>
        <p:spPr>
          <a:xfrm>
            <a:off x="9673280" y="4172911"/>
            <a:ext cx="85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x30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B1068-63AA-4A3C-8F0D-FB7F01B46216}"/>
              </a:ext>
            </a:extLst>
          </p:cNvPr>
          <p:cNvCxnSpPr>
            <a:cxnSpLocks/>
          </p:cNvCxnSpPr>
          <p:nvPr/>
        </p:nvCxnSpPr>
        <p:spPr>
          <a:xfrm flipV="1">
            <a:off x="9820420" y="3530703"/>
            <a:ext cx="282256" cy="64332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CC1-3803-4762-AD04-FBB01C5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Programming with CUDA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722472-46DD-4336-9BB0-C932FF8D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54" y="2092008"/>
            <a:ext cx="10481884" cy="145075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Block Dimension </a:t>
            </a:r>
            <a:r>
              <a:rPr lang="en-US" sz="2400" dirty="0"/>
              <a:t>and </a:t>
            </a:r>
            <a:r>
              <a:rPr lang="en-US" sz="2400" i="1" dirty="0"/>
              <a:t>Grid Dimension</a:t>
            </a:r>
            <a:r>
              <a:rPr lang="en-US" sz="2400" dirty="0"/>
              <a:t> are kernel launch parameters – crucial to maximize speed and balance fine-grained (↑ speedup, ↑ communication overhead) and coarse-grained parallelism (↓ communication overhead, ↑ load imbalance).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8845D-4A53-4E85-9DFA-DC14BF468408}"/>
              </a:ext>
            </a:extLst>
          </p:cNvPr>
          <p:cNvSpPr txBox="1"/>
          <p:nvPr/>
        </p:nvSpPr>
        <p:spPr>
          <a:xfrm>
            <a:off x="1454760" y="3260227"/>
            <a:ext cx="8808837" cy="46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0" indent="450850" algn="ctr">
              <a:lnSpc>
                <a:spcPct val="151000"/>
              </a:lnSpc>
              <a:spcAft>
                <a:spcPts val="15"/>
              </a:spcAft>
            </a:pPr>
            <a:r>
              <a:rPr lang="en-A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KERNEL&lt;&lt;&lt;DIM OF GRID OF BLOCKS, DIM OF BLOCK OF THREADS&gt;&gt;&gt;(…)</a:t>
            </a:r>
            <a:endParaRPr lang="en-A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0A67E-D3F8-4CBF-82CC-82355EB01B13}"/>
              </a:ext>
            </a:extLst>
          </p:cNvPr>
          <p:cNvSpPr txBox="1"/>
          <p:nvPr/>
        </p:nvSpPr>
        <p:spPr>
          <a:xfrm>
            <a:off x="1944651" y="3746640"/>
            <a:ext cx="8106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launch a kernel named “square” with 1 block of 64 threads: </a:t>
            </a:r>
            <a:r>
              <a:rPr lang="en-A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square&lt;&lt;&lt;1,64&gt;&gt;&gt; </a:t>
            </a:r>
            <a:endParaRPr lang="en-A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3B531BE-B13E-447D-ADA8-605FCE7C2FBC}"/>
              </a:ext>
            </a:extLst>
          </p:cNvPr>
          <p:cNvSpPr txBox="1">
            <a:spLocks/>
          </p:cNvSpPr>
          <p:nvPr/>
        </p:nvSpPr>
        <p:spPr>
          <a:xfrm>
            <a:off x="930754" y="4210891"/>
            <a:ext cx="6500193" cy="25584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Best Practices: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# </a:t>
            </a:r>
            <a:r>
              <a:rPr lang="en-US" sz="2200" i="1" dirty="0"/>
              <a:t>Threads per block</a:t>
            </a:r>
            <a:r>
              <a:rPr lang="en-US" sz="2200" dirty="0"/>
              <a:t> should be a </a:t>
            </a:r>
            <a:r>
              <a:rPr lang="en-US" sz="2200" i="1" dirty="0"/>
              <a:t>multiple</a:t>
            </a:r>
            <a:r>
              <a:rPr lang="en-US" sz="2200" dirty="0"/>
              <a:t> of </a:t>
            </a:r>
            <a:r>
              <a:rPr lang="en-US" sz="2200" i="1" dirty="0"/>
              <a:t>warp size</a:t>
            </a:r>
            <a:r>
              <a:rPr lang="en-US" sz="2200" dirty="0"/>
              <a:t> (usually 32) (for capacity and coalescing)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# </a:t>
            </a:r>
            <a:r>
              <a:rPr lang="en-US" sz="2200" i="1" dirty="0"/>
              <a:t>Blocks</a:t>
            </a:r>
            <a:r>
              <a:rPr lang="en-US" sz="2200" dirty="0"/>
              <a:t> should be </a:t>
            </a:r>
            <a:r>
              <a:rPr lang="en-US" sz="2200" i="1" dirty="0"/>
              <a:t>larger </a:t>
            </a:r>
            <a:r>
              <a:rPr lang="en-US" sz="2200" dirty="0"/>
              <a:t>than the number of </a:t>
            </a:r>
            <a:r>
              <a:rPr lang="en-US" sz="2200" i="1" dirty="0"/>
              <a:t>SMs</a:t>
            </a:r>
            <a:r>
              <a:rPr lang="en-US" sz="2200" dirty="0"/>
              <a:t> (minimize latency).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232BF9-EEAC-4D76-973B-5545C16C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8" y="4115972"/>
            <a:ext cx="4848592" cy="2225600"/>
          </a:xfrm>
          <a:prstGeom prst="rect">
            <a:avLst/>
          </a:prstGeom>
        </p:spPr>
      </p:pic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3C85628E-F364-415D-A44F-DCDE400EDB67}"/>
              </a:ext>
            </a:extLst>
          </p:cNvPr>
          <p:cNvSpPr txBox="1">
            <a:spLocks/>
          </p:cNvSpPr>
          <p:nvPr/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15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CC1-3803-4762-AD04-FBB01C5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FAQs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722472-46DD-4336-9BB0-C932FF8D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54" y="2092007"/>
            <a:ext cx="6748430" cy="41756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What is a “warp”?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Group of </a:t>
            </a:r>
            <a:r>
              <a:rPr lang="en-US" sz="1800" dirty="0" err="1"/>
              <a:t>neighbour</a:t>
            </a:r>
            <a:r>
              <a:rPr lang="en-US" sz="1800" dirty="0"/>
              <a:t> threads that work together. Not directly accessible by the programmer (who only deals with block and grid dimensions).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The reason it is “32” is to balance efficiency (easier to keep pipelines full) and flexibility (allows smaller blocks).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Why not just use 1 massive block that hosts all the threads?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Each block is mapped to an individual SM. Consider an older GPU with a smaller number of SMs, having blocks allows it to still operate serially, whereas a powerful GPU can run many blocks in parallel.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Why use Shared Memory as opposed to Global Memory?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Memory that is only accessible by the threads within the same block. Faster than global memory and allows threads to reuse data already pulled out (similar to “caching”).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3C85628E-F364-415D-A44F-DCDE400EDB67}"/>
              </a:ext>
            </a:extLst>
          </p:cNvPr>
          <p:cNvSpPr txBox="1">
            <a:spLocks/>
          </p:cNvSpPr>
          <p:nvPr/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6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E26C2A-ED10-4E15-BE85-E5642701DD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65616" y="2364187"/>
            <a:ext cx="3722157" cy="870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D07BB-2D14-4CD4-BAC2-7DE6C509D1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67962" y="3501675"/>
            <a:ext cx="4261056" cy="17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CC1-3803-4762-AD04-FBB01C5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DEBD-6D65-4781-A8B4-505AF8FD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7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0B6D2-4CF1-4C73-95D0-25E53E5DB0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6076" y="2334388"/>
            <a:ext cx="5551873" cy="3515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FEBB6B1-180E-4BC5-BF5E-BF2E9CF81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755" y="2092007"/>
                <a:ext cx="5551874" cy="385737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 Bayesian Network is a probabilistic graphical model that represents a set of variables and their conditional dependencies using data and expert knowledge.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Inference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update the probability for a hypothesis as more evidence or information becomes available.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Dominant computational task is numerical integration.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FEBB6B1-180E-4BC5-BF5E-BF2E9CF81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755" y="2092007"/>
                <a:ext cx="5551874" cy="3857379"/>
              </a:xfrm>
              <a:blipFill>
                <a:blip r:embed="rId3"/>
                <a:stretch>
                  <a:fillRect l="-2637" t="-632" r="-7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AC6ADE8-8105-4BA5-9F3A-E9FAF8DB9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17" y="5573584"/>
            <a:ext cx="32575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29C4-04AE-48A3-8FEB-7665F532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MCMC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F9AD-B325-4046-87EC-9422B87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b="1" dirty="0"/>
              <a:t>8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DD6CCE6-DC0D-471E-B89F-AB480FA27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35" y="3013347"/>
            <a:ext cx="10073745" cy="33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5FA427-2015-43D5-8EB2-E41D2FD3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55" y="2092007"/>
            <a:ext cx="10425348" cy="2586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Markov chain Monte Carlo (MCMC) algorithms generate samples from a distribution and use these samples to compute various statistics such as mean and variance or even to approximate the distribution by Kernel Density Estimation.</a:t>
            </a:r>
          </a:p>
        </p:txBody>
      </p:sp>
    </p:spTree>
    <p:extLst>
      <p:ext uri="{BB962C8B-B14F-4D97-AF65-F5344CB8AC3E}">
        <p14:creationId xmlns:p14="http://schemas.microsoft.com/office/powerpoint/2010/main" val="3644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{18E3042D-2F3E-43A3-B72B-C37128192FC2}tf56160789_win32</Template>
  <TotalTime>2438</TotalTime>
  <Words>1023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Cambria Math</vt:lpstr>
      <vt:lpstr>Franklin Gothic Book</vt:lpstr>
      <vt:lpstr>Times New Roman</vt:lpstr>
      <vt:lpstr>Wingdings</vt:lpstr>
      <vt:lpstr>1_RetrospectVTI</vt:lpstr>
      <vt:lpstr>Development of a GPU-Accelerated Computational Platform for Bayesian Networks</vt:lpstr>
      <vt:lpstr>Introduction</vt:lpstr>
      <vt:lpstr>GPUs vs CPUs</vt:lpstr>
      <vt:lpstr>CUDA</vt:lpstr>
      <vt:lpstr>GPU Architecture</vt:lpstr>
      <vt:lpstr>Scalable Programming with CUDA</vt:lpstr>
      <vt:lpstr>CUDA FAQs</vt:lpstr>
      <vt:lpstr>Bayesian Inference</vt:lpstr>
      <vt:lpstr>Fundamentals of MCMC</vt:lpstr>
      <vt:lpstr>Embarrassingly Parallel MCMC</vt:lpstr>
      <vt:lpstr>Code Overview</vt:lpstr>
      <vt:lpstr>Results</vt:lpstr>
      <vt:lpstr>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GPU-Accelerated Computational Platform for Bayesian Networks</dc:title>
  <dc:creator>Jacinta Roberts</dc:creator>
  <cp:lastModifiedBy>Jacinta Roberts</cp:lastModifiedBy>
  <cp:revision>29</cp:revision>
  <dcterms:created xsi:type="dcterms:W3CDTF">2021-02-22T23:12:42Z</dcterms:created>
  <dcterms:modified xsi:type="dcterms:W3CDTF">2021-02-25T03:28:45Z</dcterms:modified>
</cp:coreProperties>
</file>