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anken Grotesk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Open Sans Medium"/>
      <p:regular r:id="rId32"/>
      <p:bold r:id="rId33"/>
      <p:italic r:id="rId34"/>
      <p:boldItalic r:id="rId35"/>
    </p:embeddedFont>
    <p:embeddedFont>
      <p:font typeface="Inter Medium"/>
      <p:regular r:id="rId36"/>
      <p:bold r:id="rId37"/>
      <p:italic r:id="rId38"/>
      <p:boldItalic r:id="rId39"/>
    </p:embeddedFont>
    <p:embeddedFont>
      <p:font typeface="Space Grotesk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-regular.fntdata"/><Relationship Id="rId20" Type="http://schemas.openxmlformats.org/officeDocument/2006/relationships/font" Target="fonts/Poppins-regular.fntdata"/><Relationship Id="rId41" Type="http://schemas.openxmlformats.org/officeDocument/2006/relationships/font" Target="fonts/SpaceGrotesk-bold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Medium-bold.fntdata"/><Relationship Id="rId10" Type="http://schemas.openxmlformats.org/officeDocument/2006/relationships/slide" Target="slides/slide4.xml"/><Relationship Id="rId32" Type="http://schemas.openxmlformats.org/officeDocument/2006/relationships/font" Target="fonts/Open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Medium-italic.fntdata"/><Relationship Id="rId15" Type="http://schemas.openxmlformats.org/officeDocument/2006/relationships/slide" Target="slides/slide9.xml"/><Relationship Id="rId37" Type="http://schemas.openxmlformats.org/officeDocument/2006/relationships/font" Target="fonts/InterMedium-bold.fntdata"/><Relationship Id="rId14" Type="http://schemas.openxmlformats.org/officeDocument/2006/relationships/slide" Target="slides/slide8.xml"/><Relationship Id="rId36" Type="http://schemas.openxmlformats.org/officeDocument/2006/relationships/font" Target="fonts/InterMedium-regular.fntdata"/><Relationship Id="rId17" Type="http://schemas.openxmlformats.org/officeDocument/2006/relationships/font" Target="fonts/HankenGrotesk-bold.fntdata"/><Relationship Id="rId39" Type="http://schemas.openxmlformats.org/officeDocument/2006/relationships/font" Target="fonts/InterMedium-boldItalic.fntdata"/><Relationship Id="rId16" Type="http://schemas.openxmlformats.org/officeDocument/2006/relationships/font" Target="fonts/HankenGrotesk-regular.fntdata"/><Relationship Id="rId38" Type="http://schemas.openxmlformats.org/officeDocument/2006/relationships/font" Target="fonts/InterMedium-italic.fntdata"/><Relationship Id="rId19" Type="http://schemas.openxmlformats.org/officeDocument/2006/relationships/font" Target="fonts/HankenGrotesk-boldItalic.fntdata"/><Relationship Id="rId18" Type="http://schemas.openxmlformats.org/officeDocument/2006/relationships/font" Target="fonts/HankenGrotes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6728974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6728974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67289743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67289743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SLIDES_API67289743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SLIDES_API67289743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67289743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67289743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67289743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67289743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67289743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67289743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67289743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67289743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67289743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67289743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67289743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67289743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</a:t>
            </a:r>
            <a:r>
              <a:rPr lang="en"/>
              <a:t>Hospital Outcome Prediction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AI assisted resource allocation and planning made easy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vision is to help hospitals better plan and allocate resources</a:t>
            </a:r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</a:t>
            </a:r>
            <a:endParaRPr/>
          </a:p>
        </p:txBody>
      </p:sp>
      <p:sp>
        <p:nvSpPr>
          <p:cNvPr id="192" name="Google Shape;192;p30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medical sphere, predicting and allocating resources needed is a difficult task</a:t>
            </a:r>
            <a:endParaRPr/>
          </a:p>
        </p:txBody>
      </p:sp>
      <p:sp>
        <p:nvSpPr>
          <p:cNvPr id="193" name="Google Shape;193;p30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developing a model that predicts patient outcomes, hospitals can make more efficient resource allocation decisions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73" r="24978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00" name="Google Shape;200;p31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a model that can predict aspects of patient stay, including duration and risk of death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having a better understanding of patient needs, hospitals can plan for resource allocation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model will leverage patient information to make accurate predictions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Python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Pandas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Scikit-learn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Numpy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Seaborn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Matplotlib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FastAPI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Uvicorn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W3 HTML Elements</a:t>
            </a:r>
            <a:endParaRPr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Dummy Hospital: Create a fake hospital with room, patient, and staff records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preparation: Extract and join relevant information from multiple CSV files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Develop a Predictive Model: Create a model capable of accurately predicting patient outcomes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Accuracy: Set a baseline of 80% for a successful model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Hospital Management System: Create a management suite for patient and staff management</a:t>
            </a:r>
            <a:endParaRPr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Deploy Model: Integrate the model into the management software</a:t>
            </a:r>
            <a:endParaRPr/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36" r="27741" t="0"/>
          <a:stretch/>
        </p:blipFill>
        <p:spPr>
          <a:xfrm>
            <a:off x="0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22" name="Google Shape;222;p34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MIMIC-IV Clinical Database: Provides comprehensive clinical information on patients</a:t>
            </a:r>
            <a:endParaRPr/>
          </a:p>
        </p:txBody>
      </p:sp>
      <p:sp>
        <p:nvSpPr>
          <p:cNvPr id="224" name="Google Shape;224;p34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contains data from patients admitted to </a:t>
            </a:r>
            <a:r>
              <a:rPr lang="en"/>
              <a:t>Beth Israel Deaconess Medical Center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11" r="27715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31" name="Google Shape;231;p3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Length of Stay: Random Forest Regression Model that explains 78% of the variance in the target variable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Death Prediction: Logistic Regression Model with 98% classification accuracy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Readmissions: Random Forest Classifier with 84% accuracy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CHOP Model demonstrates the potential of machine learning in healthcare</a:t>
            </a:r>
            <a:endParaRPr/>
          </a:p>
        </p:txBody>
      </p:sp>
      <p:sp>
        <p:nvSpPr>
          <p:cNvPr id="239" name="Google Shape;239;p36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Improves patient outcomes and optimizes resource allocation</a:t>
            </a:r>
            <a:endParaRPr/>
          </a:p>
        </p:txBody>
      </p:sp>
      <p:sp>
        <p:nvSpPr>
          <p:cNvPr id="240" name="Google Shape;240;p36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Historical data provides actionable insights for informed decision-making</a:t>
            </a:r>
            <a:endParaRPr/>
          </a:p>
        </p:txBody>
      </p:sp>
      <p:sp>
        <p:nvSpPr>
          <p:cNvPr id="241" name="Google Shape;241;p36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 dashboard provides useful metrics for hospital administrators</a:t>
            </a:r>
            <a:endParaRPr/>
          </a:p>
        </p:txBody>
      </p:sp>
      <p:sp>
        <p:nvSpPr>
          <p:cNvPr id="242" name="Google Shape;242;p3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and attention 🙂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976" y="0"/>
            <a:ext cx="1340024" cy="5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