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introcs.cs.princeton.edu/java/11hello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</a:p>
          <a:p>
            <a:pPr marL="0" marR="0">
              <a:lnSpc>
                <a:spcPct val="95000"/>
              </a:lnSpc>
              <a:defRPr sz="4400"/>
            </a:pPr>
            <a:r>
              <a:t>L03: </a:t>
            </a:r>
            <a:r>
              <a:rPr>
                <a:latin typeface="Arial"/>
                <a:ea typeface="Arial"/>
                <a:cs typeface="Arial"/>
                <a:sym typeface="Arial"/>
              </a:rPr>
              <a:t>Algorithm Simple Exercises</a:t>
            </a:r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3453358" y="4304605"/>
            <a:ext cx="4788942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lgo 04: Fibonacci S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 04: Fibonacci Series</a:t>
            </a:r>
          </a:p>
        </p:txBody>
      </p:sp>
      <p:sp>
        <p:nvSpPr>
          <p:cNvPr id="87" name="Print first n terms of Fibonacci series starting from 1,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Print first n terms of Fibonacci series starting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1, 1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prev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curr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print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("1, 1")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while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number &gt; 2: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sum = prev + curr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prev = curr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curr = sum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number = number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print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(",", sum)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print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(“\n”)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lgo 05: Ramanujan 172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 05: Ramanujan 1729</a:t>
            </a:r>
          </a:p>
        </p:txBody>
      </p:sp>
      <p:sp>
        <p:nvSpPr>
          <p:cNvPr id="93" name="Given n, find all possible values of a, b, c and d such that a3+b3=c3+d3 ≤ n,e.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n, find all possible values of a, b, c and d such that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=c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≤ n,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e.g.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1</a:t>
            </a:r>
            <a:r>
              <a:rPr baseline="31999"/>
              <a:t>3</a:t>
            </a:r>
            <a:r>
              <a:t>+12</a:t>
            </a:r>
            <a:r>
              <a:rPr baseline="31999"/>
              <a:t>3 </a:t>
            </a:r>
            <a:r>
              <a:t>= 10</a:t>
            </a:r>
            <a:r>
              <a:rPr baseline="31999"/>
              <a:t>3</a:t>
            </a:r>
            <a:r>
              <a:t>+9</a:t>
            </a:r>
            <a:r>
              <a:rPr baseline="31999"/>
              <a:t>3 </a:t>
            </a:r>
            <a:r>
              <a:t>= 1729</a:t>
            </a:r>
          </a:p>
          <a:p>
            <a:pPr marL="342246" indent="-30255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How should you proceed.</a:t>
            </a:r>
          </a:p>
          <a:p>
            <a:pPr lvl="1" marL="663178" indent="-267890"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Need 4 for loops</a:t>
            </a:r>
          </a:p>
          <a:p>
            <a:pPr lvl="1" marL="663178" indent="-267890"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First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1/3</a:t>
            </a:r>
            <a:endParaRPr baseline="31999"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3178" indent="-267890"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Second: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b=a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1/3 </a:t>
            </a:r>
            <a:r>
              <a:t>and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&lt;=n</a:t>
            </a:r>
          </a:p>
          <a:p>
            <a:pPr lvl="1" marL="663178" indent="-267890"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Third: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c=a+1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1/3</a:t>
            </a:r>
          </a:p>
          <a:p>
            <a:pPr lvl="1" marL="663178" indent="-267890"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Fourth: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d=c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1/3 </a:t>
            </a:r>
            <a:r>
              <a:t>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&lt; 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  <a:p>
            <a:pPr lvl="1" marL="663178" indent="-267890"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Output line:</a:t>
            </a:r>
          </a:p>
          <a:p>
            <a:pPr lvl="3" marL="1554616" indent="-244928">
              <a:spcBef>
                <a:spcPts val="600"/>
              </a:spcBef>
              <a:buChar char="•"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equals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Algo 05: Ramanujan 172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 05: Ramanujan 1729</a:t>
            </a:r>
          </a:p>
        </p:txBody>
      </p:sp>
      <p:sp>
        <p:nvSpPr>
          <p:cNvPr id="99" name="for a=1; a3 ≤ n; a++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a=1; 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 n; a++</a:t>
            </a:r>
            <a:r>
              <a:t> </a:t>
            </a:r>
          </a:p>
          <a:p>
            <a:pPr lvl="1" marL="0" indent="228600">
              <a:buSzTx/>
              <a:buNone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b=a; 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 n; b++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c=a+1; c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 n; c++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d=c;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 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; d++</a:t>
            </a:r>
          </a:p>
          <a:p>
            <a:pPr lvl="4" marL="0" indent="91440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+d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== 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then</a:t>
            </a:r>
          </a:p>
          <a:p>
            <a:pPr lvl="5" marL="0" indent="114300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print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 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 c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+ d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10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05" name="Basic understanding how programming logic is to be defined to write a program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understanding how programming logic is to be defined to write a program.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10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9" name="https://introcs.cs.princeton.edu/java/11hello/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000" u="sng">
                <a:latin typeface="Courier New"/>
                <a:ea typeface="Courier New"/>
                <a:cs typeface="Courier New"/>
                <a:sym typeface="Courier New"/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https://introcs.cs.princeton.edu/java/11hello/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Understanding Programs: 0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Programs: 01</a:t>
            </a:r>
          </a:p>
        </p:txBody>
      </p:sp>
      <p:sp>
        <p:nvSpPr>
          <p:cNvPr id="45" name="What does following code segment outpu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following code segment outputs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</a:p>
          <a:p>
            <a:pPr lvl="4" marL="0" indent="9144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n = 987654321;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 digits = 0;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while (n &gt; 0) {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n = n / 10; 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digits++;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   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System.out.println(digits);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Understanding Programs: 0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Programs: 02</a:t>
            </a:r>
          </a:p>
        </p:txBody>
      </p:sp>
      <p:sp>
        <p:nvSpPr>
          <p:cNvPr id="51" name="What does following code segment outpu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following code segment outputs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 n = 987654321;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String s = "";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while (n &gt; 0) { 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int digit = n % 10;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 = s + digit;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n = n / 10;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   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System.out.println(s);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Understanding Programs: 0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Understanding Programs: 03</a:t>
            </a:r>
          </a:p>
        </p:txBody>
      </p:sp>
      <p:sp>
        <p:nvSpPr>
          <p:cNvPr id="57" name="What does following code segment outpu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does following code segment outputs   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 num = 100;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num = num++;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System.out.println(num);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num = ++num;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System.out.println(num);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num = num++ + num++;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System.out.println(num);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num = num++ + ++num;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System.out.println(num);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lgo 1a: Prime Fa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 </a:t>
            </a:r>
            <a:r>
              <a:rPr>
                <a:latin typeface="Arial"/>
                <a:ea typeface="Arial"/>
                <a:cs typeface="Arial"/>
                <a:sym typeface="Arial"/>
              </a:rPr>
              <a:t>1a</a:t>
            </a:r>
            <a:r>
              <a:t>: Prime Factors</a:t>
            </a:r>
          </a:p>
        </p:txBody>
      </p:sp>
      <p:sp>
        <p:nvSpPr>
          <p:cNvPr id="63" name="Given an integer n, find its prime fac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an integer n, find its prime factors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factor = 2 to n,</a:t>
            </a:r>
            <a:r>
              <a:t> do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remainder(n,factor) eq 0,</a:t>
            </a:r>
            <a:r>
              <a:t> do</a:t>
            </a:r>
          </a:p>
          <a:p>
            <a:pPr lvl="4" marL="0" indent="9144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factor</a:t>
            </a:r>
          </a:p>
          <a:p>
            <a:pPr lvl="4" marL="0" indent="914400">
              <a:spcBef>
                <a:spcPts val="600"/>
              </a:spcBef>
              <a:buSzTx/>
              <a:buNone/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replace n by n/factor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//while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//for</a:t>
            </a: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lgo 1b: Prime Factors (improved)"/>
          <p:cNvSpPr txBox="1"/>
          <p:nvPr>
            <p:ph type="title"/>
          </p:nvPr>
        </p:nvSpPr>
        <p:spPr>
          <a:xfrm>
            <a:off x="762000" y="60325"/>
            <a:ext cx="9097368" cy="952500"/>
          </a:xfrm>
          <a:prstGeom prst="rect">
            <a:avLst/>
          </a:prstGeom>
        </p:spPr>
        <p:txBody>
          <a:bodyPr/>
          <a:lstStyle/>
          <a:p>
            <a:pPr/>
            <a:r>
              <a:t>Algo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1b</a:t>
            </a:r>
            <a:r>
              <a:t>: Prime Factors (improved)</a:t>
            </a:r>
          </a:p>
        </p:txBody>
      </p:sp>
      <p:sp>
        <p:nvSpPr>
          <p:cNvPr id="69" name="Given an integer n, find its prime factors…"/>
          <p:cNvSpPr txBox="1"/>
          <p:nvPr>
            <p:ph type="body" idx="1"/>
          </p:nvPr>
        </p:nvSpPr>
        <p:spPr>
          <a:xfrm>
            <a:off x="426417" y="938113"/>
            <a:ext cx="9307166" cy="5891610"/>
          </a:xfrm>
          <a:prstGeom prst="rect">
            <a:avLst/>
          </a:prstGeom>
        </p:spPr>
        <p:txBody>
          <a:bodyPr/>
          <a:lstStyle/>
          <a:p>
            <a:pPr/>
            <a:r>
              <a:t>Given an integer n, find its prime factors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factor = 2 to sqrt(n)</a:t>
            </a:r>
            <a:r>
              <a:t>, do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while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remainder(n, factor)</a:t>
            </a:r>
            <a:r>
              <a:t> eq 0, do</a:t>
            </a:r>
          </a:p>
          <a:p>
            <a:pPr lvl="4" marL="0" indent="9144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factor</a:t>
            </a:r>
          </a:p>
          <a:p>
            <a:pPr lvl="4" marL="0" indent="9144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replace</a:t>
            </a:r>
            <a:r>
              <a:t> n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by</a:t>
            </a:r>
            <a:r>
              <a:t> n/factor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//while</a:t>
            </a: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done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for</a:t>
            </a: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n is greater than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r>
              <a:t> then</a:t>
            </a:r>
          </a:p>
          <a:p>
            <a:pPr lvl="2" marL="0" indent="457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n</a:t>
            </a: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</a:t>
            </a: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Algo 02: Harmonic se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 02: Harmonic series</a:t>
            </a:r>
          </a:p>
        </p:txBody>
      </p:sp>
      <p:sp>
        <p:nvSpPr>
          <p:cNvPr id="75" name="Print first n terms of harmonic series and its sum…"/>
          <p:cNvSpPr txBox="1"/>
          <p:nvPr>
            <p:ph type="body" idx="1"/>
          </p:nvPr>
        </p:nvSpPr>
        <p:spPr>
          <a:xfrm>
            <a:off x="887784" y="938113"/>
            <a:ext cx="8934832" cy="5891610"/>
          </a:xfrm>
          <a:prstGeom prst="rect">
            <a:avLst/>
          </a:prstGeom>
        </p:spPr>
        <p:txBody>
          <a:bodyPr/>
          <a:lstStyle/>
          <a:p>
            <a:pPr/>
            <a:r>
              <a:t>Print first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terms of harmonic series and its sum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print “1/1”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sum = 1.0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for</a:t>
            </a:r>
            <a:r>
              <a:t> num = 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to </a:t>
            </a:r>
            <a:r>
              <a:t>n,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</a:t>
            </a:r>
          </a:p>
          <a:p>
            <a:pPr lvl="2" marL="0" indent="4572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print</a:t>
            </a:r>
            <a:r>
              <a:t> “1/“, num</a:t>
            </a:r>
          </a:p>
          <a:p>
            <a:pPr lvl="2" marL="0" indent="457200">
              <a:spcBef>
                <a:spcPts val="700"/>
              </a:spcBef>
              <a:buSzTx/>
              <a:buNone/>
              <a:defRPr sz="3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sum = sum + 1/num</a:t>
            </a: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done</a:t>
            </a:r>
            <a: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// for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marL="0" indent="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print</a:t>
            </a:r>
            <a:r>
              <a:t> sum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lgo 03: Binary Conve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Algo 03: Binary Conversion</a:t>
            </a:r>
          </a:p>
        </p:txBody>
      </p:sp>
      <p:sp>
        <p:nvSpPr>
          <p:cNvPr id="81" name="Given number n, outputs its value in bina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number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outputs its value in binary</a:t>
            </a:r>
          </a:p>
          <a:p>
            <a:pPr marL="0" indent="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binstr = ""</a:t>
            </a:r>
          </a:p>
          <a:p>
            <a:pPr marL="0" indent="0">
              <a:buSzTx/>
              <a:buNone/>
            </a:pPr>
            <a:r>
              <a:t>while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number &gt; 0:</a:t>
            </a:r>
          </a:p>
          <a:p>
            <a:pPr marL="0" indent="0">
              <a:buSzTx/>
              <a:buNone/>
            </a:pPr>
            <a:r>
              <a:t>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remainder = number % 2</a:t>
            </a:r>
          </a:p>
          <a:p>
            <a:pPr marL="0" indent="0">
              <a:buSzTx/>
              <a:buNone/>
            </a:pPr>
            <a:r>
              <a:t>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binstr = str(remainder) + binstr</a:t>
            </a:r>
          </a:p>
          <a:p>
            <a:pPr marL="0" indent="0">
              <a:buSzTx/>
              <a:buNone/>
            </a:pPr>
            <a:r>
              <a:t>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number = number // 2</a:t>
            </a:r>
          </a:p>
          <a:p>
            <a:pPr marL="0" indent="0">
              <a:buSzTx/>
              <a:buNone/>
            </a:pPr>
            <a:r>
              <a:t>print(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binstr</a:t>
            </a:r>
            <a:r>
              <a:t>)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DAA/Algorithm Practice Exercises"/>
          <p:cNvSpPr txBox="1"/>
          <p:nvPr/>
        </p:nvSpPr>
        <p:spPr>
          <a:xfrm>
            <a:off x="423212" y="6963885"/>
            <a:ext cx="4471701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DAA/Algorithm Practice Exercises</a:t>
            </a:r>
          </a:p>
        </p:txBody>
      </p:sp>
      <p:sp>
        <p:nvSpPr>
          <p:cNvPr id="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