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en.wikipedia.org/wiki/Dynamic_programming" TargetMode="External"/><Relationship Id="rId3" Type="http://schemas.openxmlformats.org/officeDocument/2006/relationships/hyperlink" Target="https://www.codechef.com/wiki/tutorial-dynamic-programming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42: Backtracking Algorithms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L42: Backtracking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Approach</a:t>
            </a:r>
          </a:p>
        </p:txBody>
      </p:sp>
      <p:sp>
        <p:nvSpPr>
          <p:cNvPr id="4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tate Space: Subset Su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 Space: Subset Sum</a:t>
            </a:r>
          </a:p>
        </p:txBody>
      </p:sp>
      <p:sp>
        <p:nvSpPr>
          <p:cNvPr id="752" name="Solving sum of subset proble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Solving sum of subset problems</a:t>
            </a:r>
          </a:p>
          <a:p>
            <a:pPr lvl="1"/>
            <a:r>
              <a:t>Build a complete possible tree</a:t>
            </a:r>
          </a:p>
          <a:p>
            <a:pPr lvl="2"/>
            <a:r>
              <a:t>Again a static approach</a:t>
            </a:r>
          </a:p>
          <a:p>
            <a:pPr lvl="1"/>
            <a:r>
              <a:t>Explore (traverse) the tree for possible solutions.</a:t>
            </a:r>
          </a:p>
          <a:p>
            <a:pPr lvl="1"/>
            <a:r>
              <a:t>Prune the tree when come to a node where can not traverse further</a:t>
            </a:r>
          </a:p>
          <a:p>
            <a:pPr lvl="1"/>
            <a:r>
              <a:t>Backtrack to explore next path.</a:t>
            </a:r>
          </a:p>
          <a:p>
            <a:pPr lvl="1"/>
            <a:r>
              <a:t>When reach the leaf node, it is not necessary that a solution is found.</a:t>
            </a:r>
          </a:p>
          <a:p>
            <a:pPr/>
            <a:r>
              <a:t>Note: Building a static tree is independent of problem instance.</a:t>
            </a:r>
          </a:p>
          <a:p>
            <a:pPr lvl="1"/>
            <a:r>
              <a:t>Tree is built for all possible solutions.</a:t>
            </a:r>
          </a:p>
        </p:txBody>
      </p:sp>
      <p:sp>
        <p:nvSpPr>
          <p:cNvPr id="7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4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75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5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tate Space Trees: Termin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 Space Trees: Terminology</a:t>
            </a:r>
          </a:p>
        </p:txBody>
      </p:sp>
      <p:sp>
        <p:nvSpPr>
          <p:cNvPr id="758" name="Terminolog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Terminology</a:t>
            </a:r>
          </a:p>
          <a:p>
            <a:pPr lvl="1"/>
            <a:r>
              <a:t>Each node in the tree defines a problem state</a:t>
            </a:r>
          </a:p>
          <a:p>
            <a:pPr lvl="1"/>
            <a:r>
              <a:t>All paths from root to other nodes define </a:t>
            </a:r>
            <a:r>
              <a:rPr i="1" u="sng"/>
              <a:t>state</a:t>
            </a:r>
            <a:r>
              <a:t> </a:t>
            </a:r>
            <a:r>
              <a:rPr i="1" u="sng"/>
              <a:t>space</a:t>
            </a:r>
            <a:r>
              <a:t> of problem</a:t>
            </a:r>
          </a:p>
          <a:p>
            <a:pPr lvl="1"/>
            <a:r>
              <a:rPr i="1" u="sng"/>
              <a:t>Solution</a:t>
            </a:r>
            <a:r>
              <a:t> </a:t>
            </a:r>
            <a:r>
              <a:rPr i="1" u="sng"/>
              <a:t>states</a:t>
            </a:r>
            <a:r>
              <a:t> are those problem states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t> for which the path from root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t> defines a tuple in the solution space.</a:t>
            </a:r>
          </a:p>
          <a:p>
            <a:pPr lvl="1"/>
            <a:r>
              <a:rPr i="1" u="sng"/>
              <a:t>Answer</a:t>
            </a:r>
            <a:r>
              <a:t> </a:t>
            </a:r>
            <a:r>
              <a:rPr i="1" u="sng"/>
              <a:t>states</a:t>
            </a:r>
            <a:r>
              <a:t> are are those solution states s for which the path from root to s defines a tuple that is a member of the set of solutions.</a:t>
            </a:r>
          </a:p>
          <a:p>
            <a:pPr lvl="1"/>
            <a:r>
              <a:t>Tree organization is referred to </a:t>
            </a:r>
            <a:r>
              <a:rPr i="1" u="sng"/>
              <a:t>Space</a:t>
            </a:r>
            <a:r>
              <a:t> </a:t>
            </a:r>
            <a:r>
              <a:rPr i="1" u="sng"/>
              <a:t>Tree</a:t>
            </a:r>
            <a:r>
              <a:t>.</a:t>
            </a:r>
          </a:p>
        </p:txBody>
      </p:sp>
      <p:sp>
        <p:nvSpPr>
          <p:cNvPr id="7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6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76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5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tate Space  Tr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 Space  Trees</a:t>
            </a:r>
          </a:p>
        </p:txBody>
      </p:sp>
      <p:sp>
        <p:nvSpPr>
          <p:cNvPr id="764" name="Dynamic Tre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Dynamic Trees:</a:t>
            </a:r>
          </a:p>
          <a:p>
            <a:pPr lvl="1"/>
            <a:r>
              <a:t>Tree organization is determined dynamically as the state space is being searched.</a:t>
            </a:r>
          </a:p>
          <a:p>
            <a:pPr lvl="1"/>
            <a:r>
              <a:t>Tree organizations that are dependent on problem instance are called dynamic trees.</a:t>
            </a:r>
          </a:p>
          <a:p>
            <a:pPr marL="342246" indent="-302558">
              <a:spcBef>
                <a:spcPts val="600"/>
              </a:spcBef>
              <a:buChar char="–"/>
              <a:defRPr sz="3000"/>
            </a:pPr>
            <a:r>
              <a:t>Two ways to generate problem states</a:t>
            </a:r>
          </a:p>
          <a:p>
            <a:pPr lvl="1" marL="697846" indent="-302558"/>
            <a:r>
              <a:t>Backtracking, and Branch-n-Bound</a:t>
            </a:r>
          </a:p>
          <a:p>
            <a:pPr lvl="1" marL="697846" indent="-302558"/>
            <a:r>
              <a:t>Both begin with the root and generate other nodes</a:t>
            </a:r>
          </a:p>
          <a:p>
            <a:pPr lvl="1" marL="697846" indent="-302558"/>
            <a:r>
              <a:t>A node whose all children have not been generated is called a </a:t>
            </a:r>
            <a:r>
              <a:rPr i="1" u="sng"/>
              <a:t>live</a:t>
            </a:r>
            <a:r>
              <a:t> node</a:t>
            </a:r>
          </a:p>
          <a:p>
            <a:pPr lvl="1" marL="697846" indent="-302558"/>
            <a:r>
              <a:t>A </a:t>
            </a:r>
            <a:r>
              <a:rPr i="1" u="sng"/>
              <a:t>dead</a:t>
            </a:r>
            <a:r>
              <a:t> node is a generated node which is not to be </a:t>
            </a:r>
            <a:r>
              <a:rPr sz="2800"/>
              <a:t>expanded further, or whose all children are generated.</a:t>
            </a:r>
          </a:p>
        </p:txBody>
      </p:sp>
      <p:sp>
        <p:nvSpPr>
          <p:cNvPr id="7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6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76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6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Backtracking Tree: 4 Queens"/>
          <p:cNvSpPr txBox="1"/>
          <p:nvPr>
            <p:ph type="title"/>
          </p:nvPr>
        </p:nvSpPr>
        <p:spPr>
          <a:xfrm>
            <a:off x="-19539" y="-118947"/>
            <a:ext cx="8016136" cy="952501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Backtracking Tree: 4 Queens</a:t>
            </a:r>
          </a:p>
        </p:txBody>
      </p:sp>
      <p:sp>
        <p:nvSpPr>
          <p:cNvPr id="7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77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773" name="Oval"/>
          <p:cNvSpPr/>
          <p:nvPr/>
        </p:nvSpPr>
        <p:spPr>
          <a:xfrm>
            <a:off x="1298657" y="2886287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74" name="Line"/>
          <p:cNvSpPr/>
          <p:nvPr/>
        </p:nvSpPr>
        <p:spPr>
          <a:xfrm flipV="1">
            <a:off x="1458919" y="2167745"/>
            <a:ext cx="3277960" cy="79867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75" name="x1"/>
          <p:cNvSpPr txBox="1"/>
          <p:nvPr/>
        </p:nvSpPr>
        <p:spPr>
          <a:xfrm>
            <a:off x="12697" y="2287896"/>
            <a:ext cx="45979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776" name="x2"/>
          <p:cNvSpPr txBox="1"/>
          <p:nvPr/>
        </p:nvSpPr>
        <p:spPr>
          <a:xfrm>
            <a:off x="12697" y="3237590"/>
            <a:ext cx="45979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777" name="x3"/>
          <p:cNvSpPr txBox="1"/>
          <p:nvPr/>
        </p:nvSpPr>
        <p:spPr>
          <a:xfrm>
            <a:off x="12697" y="4430872"/>
            <a:ext cx="45979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778" name="x4"/>
          <p:cNvSpPr txBox="1"/>
          <p:nvPr/>
        </p:nvSpPr>
        <p:spPr>
          <a:xfrm>
            <a:off x="12697" y="5875009"/>
            <a:ext cx="45979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</a:p>
        </p:txBody>
      </p:sp>
      <p:sp>
        <p:nvSpPr>
          <p:cNvPr id="779" name="x1=1"/>
          <p:cNvSpPr txBox="1"/>
          <p:nvPr/>
        </p:nvSpPr>
        <p:spPr>
          <a:xfrm>
            <a:off x="2446654" y="212203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=1</a:t>
            </a:r>
          </a:p>
        </p:txBody>
      </p:sp>
      <p:grpSp>
        <p:nvGrpSpPr>
          <p:cNvPr id="783" name="Group"/>
          <p:cNvGrpSpPr/>
          <p:nvPr/>
        </p:nvGrpSpPr>
        <p:grpSpPr>
          <a:xfrm>
            <a:off x="641567" y="2960624"/>
            <a:ext cx="753796" cy="1103507"/>
            <a:chOff x="0" y="0"/>
            <a:chExt cx="753795" cy="1103505"/>
          </a:xfrm>
        </p:grpSpPr>
        <p:sp>
          <p:nvSpPr>
            <p:cNvPr id="780" name="Oval"/>
            <p:cNvSpPr/>
            <p:nvPr/>
          </p:nvSpPr>
          <p:spPr>
            <a:xfrm>
              <a:off x="4006" y="933972"/>
              <a:ext cx="209611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81" name="Line"/>
            <p:cNvSpPr/>
            <p:nvPr/>
          </p:nvSpPr>
          <p:spPr>
            <a:xfrm flipV="1">
              <a:off x="159054" y="-1"/>
              <a:ext cx="594742" cy="97274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82" name="2"/>
            <p:cNvSpPr txBox="1"/>
            <p:nvPr/>
          </p:nvSpPr>
          <p:spPr>
            <a:xfrm>
              <a:off x="0" y="26412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787" name="Group"/>
          <p:cNvGrpSpPr/>
          <p:nvPr/>
        </p:nvGrpSpPr>
        <p:grpSpPr>
          <a:xfrm>
            <a:off x="1116919" y="2970746"/>
            <a:ext cx="391349" cy="1093385"/>
            <a:chOff x="0" y="0"/>
            <a:chExt cx="391347" cy="1093383"/>
          </a:xfrm>
        </p:grpSpPr>
        <p:sp>
          <p:nvSpPr>
            <p:cNvPr id="784" name="Oval"/>
            <p:cNvSpPr/>
            <p:nvPr/>
          </p:nvSpPr>
          <p:spPr>
            <a:xfrm>
              <a:off x="181738" y="923850"/>
              <a:ext cx="209610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85" name="Line"/>
            <p:cNvSpPr/>
            <p:nvPr/>
          </p:nvSpPr>
          <p:spPr>
            <a:xfrm flipV="1">
              <a:off x="286543" y="0"/>
              <a:ext cx="1" cy="9525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86" name="3"/>
            <p:cNvSpPr txBox="1"/>
            <p:nvPr/>
          </p:nvSpPr>
          <p:spPr>
            <a:xfrm>
              <a:off x="0" y="25400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791" name="Group"/>
          <p:cNvGrpSpPr/>
          <p:nvPr/>
        </p:nvGrpSpPr>
        <p:grpSpPr>
          <a:xfrm>
            <a:off x="1035614" y="4005395"/>
            <a:ext cx="355723" cy="1499385"/>
            <a:chOff x="0" y="0"/>
            <a:chExt cx="355721" cy="1499384"/>
          </a:xfrm>
        </p:grpSpPr>
        <p:sp>
          <p:nvSpPr>
            <p:cNvPr id="788" name="Oval"/>
            <p:cNvSpPr/>
            <p:nvPr/>
          </p:nvSpPr>
          <p:spPr>
            <a:xfrm>
              <a:off x="146111" y="132985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89" name="Line"/>
            <p:cNvSpPr/>
            <p:nvPr/>
          </p:nvSpPr>
          <p:spPr>
            <a:xfrm flipV="1">
              <a:off x="202883" y="-1"/>
              <a:ext cx="146434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0" name="2"/>
            <p:cNvSpPr txBox="1"/>
            <p:nvPr/>
          </p:nvSpPr>
          <p:spPr>
            <a:xfrm>
              <a:off x="0" y="43840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795" name="Group"/>
          <p:cNvGrpSpPr/>
          <p:nvPr/>
        </p:nvGrpSpPr>
        <p:grpSpPr>
          <a:xfrm>
            <a:off x="1382499" y="4005395"/>
            <a:ext cx="361105" cy="1499385"/>
            <a:chOff x="0" y="0"/>
            <a:chExt cx="361103" cy="1499384"/>
          </a:xfrm>
        </p:grpSpPr>
        <p:sp>
          <p:nvSpPr>
            <p:cNvPr id="792" name="Oval"/>
            <p:cNvSpPr/>
            <p:nvPr/>
          </p:nvSpPr>
          <p:spPr>
            <a:xfrm>
              <a:off x="151493" y="132985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3" name="Line"/>
            <p:cNvSpPr/>
            <p:nvPr/>
          </p:nvSpPr>
          <p:spPr>
            <a:xfrm flipH="1" flipV="1">
              <a:off x="32115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4" name="4"/>
            <p:cNvSpPr txBox="1"/>
            <p:nvPr/>
          </p:nvSpPr>
          <p:spPr>
            <a:xfrm>
              <a:off x="0" y="43840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799" name="Group"/>
          <p:cNvGrpSpPr/>
          <p:nvPr/>
        </p:nvGrpSpPr>
        <p:grpSpPr>
          <a:xfrm>
            <a:off x="1444014" y="2986401"/>
            <a:ext cx="802558" cy="1077730"/>
            <a:chOff x="0" y="0"/>
            <a:chExt cx="802556" cy="1077728"/>
          </a:xfrm>
        </p:grpSpPr>
        <p:sp>
          <p:nvSpPr>
            <p:cNvPr id="796" name="Oval"/>
            <p:cNvSpPr/>
            <p:nvPr/>
          </p:nvSpPr>
          <p:spPr>
            <a:xfrm>
              <a:off x="592946" y="908196"/>
              <a:ext cx="209611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7" name="Line"/>
            <p:cNvSpPr/>
            <p:nvPr/>
          </p:nvSpPr>
          <p:spPr>
            <a:xfrm flipH="1" flipV="1">
              <a:off x="0" y="0"/>
              <a:ext cx="697916" cy="9468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8" name="4"/>
            <p:cNvSpPr txBox="1"/>
            <p:nvPr/>
          </p:nvSpPr>
          <p:spPr>
            <a:xfrm>
              <a:off x="292963" y="238345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803" name="Group"/>
          <p:cNvGrpSpPr/>
          <p:nvPr/>
        </p:nvGrpSpPr>
        <p:grpSpPr>
          <a:xfrm>
            <a:off x="1795191" y="3928983"/>
            <a:ext cx="346879" cy="1575797"/>
            <a:chOff x="0" y="0"/>
            <a:chExt cx="346878" cy="1575796"/>
          </a:xfrm>
        </p:grpSpPr>
        <p:sp>
          <p:nvSpPr>
            <p:cNvPr id="800" name="Oval"/>
            <p:cNvSpPr/>
            <p:nvPr/>
          </p:nvSpPr>
          <p:spPr>
            <a:xfrm>
              <a:off x="91068" y="1406263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01" name="Line"/>
            <p:cNvSpPr/>
            <p:nvPr/>
          </p:nvSpPr>
          <p:spPr>
            <a:xfrm flipV="1">
              <a:off x="137192" y="-1"/>
              <a:ext cx="209687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02" name="2"/>
            <p:cNvSpPr txBox="1"/>
            <p:nvPr/>
          </p:nvSpPr>
          <p:spPr>
            <a:xfrm>
              <a:off x="0" y="26020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07" name="Group"/>
          <p:cNvGrpSpPr/>
          <p:nvPr/>
        </p:nvGrpSpPr>
        <p:grpSpPr>
          <a:xfrm>
            <a:off x="2125448" y="3928983"/>
            <a:ext cx="337850" cy="1575797"/>
            <a:chOff x="0" y="0"/>
            <a:chExt cx="337849" cy="1575796"/>
          </a:xfrm>
        </p:grpSpPr>
        <p:sp>
          <p:nvSpPr>
            <p:cNvPr id="804" name="Oval"/>
            <p:cNvSpPr/>
            <p:nvPr/>
          </p:nvSpPr>
          <p:spPr>
            <a:xfrm>
              <a:off x="113078" y="1406263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05" name="Line"/>
            <p:cNvSpPr/>
            <p:nvPr/>
          </p:nvSpPr>
          <p:spPr>
            <a:xfrm flipH="1" flipV="1">
              <a:off x="62933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06" name="3"/>
            <p:cNvSpPr txBox="1"/>
            <p:nvPr/>
          </p:nvSpPr>
          <p:spPr>
            <a:xfrm>
              <a:off x="0" y="26020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11" name="Group"/>
          <p:cNvGrpSpPr/>
          <p:nvPr/>
        </p:nvGrpSpPr>
        <p:grpSpPr>
          <a:xfrm>
            <a:off x="1687422" y="5412788"/>
            <a:ext cx="403441" cy="1500030"/>
            <a:chOff x="0" y="0"/>
            <a:chExt cx="403440" cy="1500028"/>
          </a:xfrm>
        </p:grpSpPr>
        <p:sp>
          <p:nvSpPr>
            <p:cNvPr id="808" name="Oval"/>
            <p:cNvSpPr/>
            <p:nvPr/>
          </p:nvSpPr>
          <p:spPr>
            <a:xfrm>
              <a:off x="193830" y="1330496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09" name="Line"/>
            <p:cNvSpPr/>
            <p:nvPr/>
          </p:nvSpPr>
          <p:spPr>
            <a:xfrm flipV="1">
              <a:off x="261706" y="-1"/>
              <a:ext cx="1" cy="13689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10" name="3"/>
            <p:cNvSpPr txBox="1"/>
            <p:nvPr/>
          </p:nvSpPr>
          <p:spPr>
            <a:xfrm>
              <a:off x="0" y="488993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15" name="Group"/>
          <p:cNvGrpSpPr/>
          <p:nvPr/>
        </p:nvGrpSpPr>
        <p:grpSpPr>
          <a:xfrm>
            <a:off x="3445610" y="2199381"/>
            <a:ext cx="1340851" cy="856440"/>
            <a:chOff x="0" y="0"/>
            <a:chExt cx="1340850" cy="856438"/>
          </a:xfrm>
        </p:grpSpPr>
        <p:sp>
          <p:nvSpPr>
            <p:cNvPr id="812" name="Oval"/>
            <p:cNvSpPr/>
            <p:nvPr/>
          </p:nvSpPr>
          <p:spPr>
            <a:xfrm>
              <a:off x="147361" y="686906"/>
              <a:ext cx="209611" cy="169533"/>
            </a:xfrm>
            <a:prstGeom prst="ellipse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13" name="Line"/>
            <p:cNvSpPr/>
            <p:nvPr/>
          </p:nvSpPr>
          <p:spPr>
            <a:xfrm flipV="1">
              <a:off x="310180" y="-1"/>
              <a:ext cx="1030671" cy="76783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14" name="x1=2"/>
            <p:cNvSpPr txBox="1"/>
            <p:nvPr/>
          </p:nvSpPr>
          <p:spPr>
            <a:xfrm>
              <a:off x="0" y="16582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  <a:r>
                <a:t>=2</a:t>
              </a:r>
            </a:p>
          </p:txBody>
        </p:sp>
      </p:grpSp>
      <p:grpSp>
        <p:nvGrpSpPr>
          <p:cNvPr id="819" name="Group"/>
          <p:cNvGrpSpPr/>
          <p:nvPr/>
        </p:nvGrpSpPr>
        <p:grpSpPr>
          <a:xfrm>
            <a:off x="2882727" y="2960624"/>
            <a:ext cx="763913" cy="1103506"/>
            <a:chOff x="0" y="0"/>
            <a:chExt cx="763911" cy="1103504"/>
          </a:xfrm>
        </p:grpSpPr>
        <p:sp>
          <p:nvSpPr>
            <p:cNvPr id="816" name="Oval"/>
            <p:cNvSpPr/>
            <p:nvPr/>
          </p:nvSpPr>
          <p:spPr>
            <a:xfrm>
              <a:off x="0" y="933972"/>
              <a:ext cx="209610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17" name="Line"/>
            <p:cNvSpPr/>
            <p:nvPr/>
          </p:nvSpPr>
          <p:spPr>
            <a:xfrm flipV="1">
              <a:off x="169171" y="-1"/>
              <a:ext cx="594741" cy="97274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18" name="1"/>
            <p:cNvSpPr txBox="1"/>
            <p:nvPr/>
          </p:nvSpPr>
          <p:spPr>
            <a:xfrm>
              <a:off x="46246" y="264122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823" name="Group"/>
          <p:cNvGrpSpPr/>
          <p:nvPr/>
        </p:nvGrpSpPr>
        <p:grpSpPr>
          <a:xfrm>
            <a:off x="3404326" y="2970746"/>
            <a:ext cx="398256" cy="1093384"/>
            <a:chOff x="0" y="0"/>
            <a:chExt cx="398254" cy="1093382"/>
          </a:xfrm>
        </p:grpSpPr>
        <p:sp>
          <p:nvSpPr>
            <p:cNvPr id="820" name="Oval"/>
            <p:cNvSpPr/>
            <p:nvPr/>
          </p:nvSpPr>
          <p:spPr>
            <a:xfrm>
              <a:off x="188645" y="923850"/>
              <a:ext cx="209610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21" name="Line"/>
            <p:cNvSpPr/>
            <p:nvPr/>
          </p:nvSpPr>
          <p:spPr>
            <a:xfrm flipV="1">
              <a:off x="292413" y="0"/>
              <a:ext cx="1" cy="9525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22" name="3"/>
            <p:cNvSpPr txBox="1"/>
            <p:nvPr/>
          </p:nvSpPr>
          <p:spPr>
            <a:xfrm>
              <a:off x="0" y="25400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27" name="Group"/>
          <p:cNvGrpSpPr/>
          <p:nvPr/>
        </p:nvGrpSpPr>
        <p:grpSpPr>
          <a:xfrm>
            <a:off x="3743646" y="3017697"/>
            <a:ext cx="776632" cy="1046433"/>
            <a:chOff x="0" y="0"/>
            <a:chExt cx="776630" cy="1046432"/>
          </a:xfrm>
        </p:grpSpPr>
        <p:sp>
          <p:nvSpPr>
            <p:cNvPr id="824" name="Oval"/>
            <p:cNvSpPr/>
            <p:nvPr/>
          </p:nvSpPr>
          <p:spPr>
            <a:xfrm>
              <a:off x="567021" y="876900"/>
              <a:ext cx="209610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25" name="Line"/>
            <p:cNvSpPr/>
            <p:nvPr/>
          </p:nvSpPr>
          <p:spPr>
            <a:xfrm flipH="1" flipV="1">
              <a:off x="0" y="0"/>
              <a:ext cx="697916" cy="9468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26" name="4"/>
            <p:cNvSpPr txBox="1"/>
            <p:nvPr/>
          </p:nvSpPr>
          <p:spPr>
            <a:xfrm>
              <a:off x="264110" y="207050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831" name="Group"/>
          <p:cNvGrpSpPr/>
          <p:nvPr/>
        </p:nvGrpSpPr>
        <p:grpSpPr>
          <a:xfrm>
            <a:off x="4101672" y="3928983"/>
            <a:ext cx="353750" cy="1575797"/>
            <a:chOff x="0" y="0"/>
            <a:chExt cx="353748" cy="1575796"/>
          </a:xfrm>
        </p:grpSpPr>
        <p:sp>
          <p:nvSpPr>
            <p:cNvPr id="828" name="Oval"/>
            <p:cNvSpPr/>
            <p:nvPr/>
          </p:nvSpPr>
          <p:spPr>
            <a:xfrm>
              <a:off x="123343" y="1406263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29" name="Line"/>
            <p:cNvSpPr/>
            <p:nvPr/>
          </p:nvSpPr>
          <p:spPr>
            <a:xfrm flipV="1">
              <a:off x="144063" y="-1"/>
              <a:ext cx="209686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30" name="1"/>
            <p:cNvSpPr txBox="1"/>
            <p:nvPr/>
          </p:nvSpPr>
          <p:spPr>
            <a:xfrm>
              <a:off x="0" y="20056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835" name="Group"/>
          <p:cNvGrpSpPr/>
          <p:nvPr/>
        </p:nvGrpSpPr>
        <p:grpSpPr>
          <a:xfrm>
            <a:off x="4485105" y="3928983"/>
            <a:ext cx="353330" cy="1575797"/>
            <a:chOff x="0" y="0"/>
            <a:chExt cx="353329" cy="1575796"/>
          </a:xfrm>
        </p:grpSpPr>
        <p:sp>
          <p:nvSpPr>
            <p:cNvPr id="832" name="Oval"/>
            <p:cNvSpPr/>
            <p:nvPr/>
          </p:nvSpPr>
          <p:spPr>
            <a:xfrm>
              <a:off x="92177" y="1406264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33" name="Line"/>
            <p:cNvSpPr/>
            <p:nvPr/>
          </p:nvSpPr>
          <p:spPr>
            <a:xfrm flipH="1" flipV="1">
              <a:off x="-1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34" name="3"/>
            <p:cNvSpPr txBox="1"/>
            <p:nvPr/>
          </p:nvSpPr>
          <p:spPr>
            <a:xfrm>
              <a:off x="15479" y="200054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39" name="Group"/>
          <p:cNvGrpSpPr/>
          <p:nvPr/>
        </p:nvGrpSpPr>
        <p:grpSpPr>
          <a:xfrm>
            <a:off x="4012729" y="5412788"/>
            <a:ext cx="416890" cy="1500030"/>
            <a:chOff x="0" y="0"/>
            <a:chExt cx="416889" cy="1500029"/>
          </a:xfrm>
        </p:grpSpPr>
        <p:sp>
          <p:nvSpPr>
            <p:cNvPr id="836" name="Oval"/>
            <p:cNvSpPr/>
            <p:nvPr/>
          </p:nvSpPr>
          <p:spPr>
            <a:xfrm>
              <a:off x="207279" y="1330496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37" name="Line"/>
            <p:cNvSpPr/>
            <p:nvPr/>
          </p:nvSpPr>
          <p:spPr>
            <a:xfrm flipV="1">
              <a:off x="258396" y="-1"/>
              <a:ext cx="1" cy="13689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38" name="3"/>
            <p:cNvSpPr txBox="1"/>
            <p:nvPr/>
          </p:nvSpPr>
          <p:spPr>
            <a:xfrm>
              <a:off x="0" y="488993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43" name="Group"/>
          <p:cNvGrpSpPr/>
          <p:nvPr/>
        </p:nvGrpSpPr>
        <p:grpSpPr>
          <a:xfrm>
            <a:off x="4882502" y="2160712"/>
            <a:ext cx="1093422" cy="895109"/>
            <a:chOff x="0" y="0"/>
            <a:chExt cx="1093420" cy="895108"/>
          </a:xfrm>
        </p:grpSpPr>
        <p:sp>
          <p:nvSpPr>
            <p:cNvPr id="840" name="Oval"/>
            <p:cNvSpPr/>
            <p:nvPr/>
          </p:nvSpPr>
          <p:spPr>
            <a:xfrm>
              <a:off x="883810" y="725575"/>
              <a:ext cx="209611" cy="169534"/>
            </a:xfrm>
            <a:prstGeom prst="ellipse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41" name="Line"/>
            <p:cNvSpPr/>
            <p:nvPr/>
          </p:nvSpPr>
          <p:spPr>
            <a:xfrm flipH="1" flipV="1">
              <a:off x="-1" y="-1"/>
              <a:ext cx="1008240" cy="81274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42" name="x1=3"/>
            <p:cNvSpPr txBox="1"/>
            <p:nvPr/>
          </p:nvSpPr>
          <p:spPr>
            <a:xfrm>
              <a:off x="63813" y="242966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  <a:r>
                <a:t>=3</a:t>
              </a:r>
            </a:p>
          </p:txBody>
        </p:sp>
      </p:grpSp>
      <p:grpSp>
        <p:nvGrpSpPr>
          <p:cNvPr id="847" name="Group"/>
          <p:cNvGrpSpPr/>
          <p:nvPr/>
        </p:nvGrpSpPr>
        <p:grpSpPr>
          <a:xfrm>
            <a:off x="5127132" y="3004764"/>
            <a:ext cx="712442" cy="1059367"/>
            <a:chOff x="0" y="0"/>
            <a:chExt cx="712441" cy="1059366"/>
          </a:xfrm>
        </p:grpSpPr>
        <p:sp>
          <p:nvSpPr>
            <p:cNvPr id="844" name="Oval"/>
            <p:cNvSpPr/>
            <p:nvPr/>
          </p:nvSpPr>
          <p:spPr>
            <a:xfrm>
              <a:off x="0" y="889833"/>
              <a:ext cx="209610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45" name="Line"/>
            <p:cNvSpPr/>
            <p:nvPr/>
          </p:nvSpPr>
          <p:spPr>
            <a:xfrm flipV="1">
              <a:off x="117700" y="-1"/>
              <a:ext cx="594742" cy="97274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46" name="1"/>
            <p:cNvSpPr txBox="1"/>
            <p:nvPr/>
          </p:nvSpPr>
          <p:spPr>
            <a:xfrm>
              <a:off x="7482" y="219982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851" name="Group"/>
          <p:cNvGrpSpPr/>
          <p:nvPr/>
        </p:nvGrpSpPr>
        <p:grpSpPr>
          <a:xfrm>
            <a:off x="5609967" y="3014886"/>
            <a:ext cx="365957" cy="1049245"/>
            <a:chOff x="0" y="0"/>
            <a:chExt cx="365956" cy="1049243"/>
          </a:xfrm>
        </p:grpSpPr>
        <p:sp>
          <p:nvSpPr>
            <p:cNvPr id="848" name="Oval"/>
            <p:cNvSpPr/>
            <p:nvPr/>
          </p:nvSpPr>
          <p:spPr>
            <a:xfrm>
              <a:off x="156346" y="879711"/>
              <a:ext cx="209611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49" name="Line"/>
            <p:cNvSpPr/>
            <p:nvPr/>
          </p:nvSpPr>
          <p:spPr>
            <a:xfrm flipV="1">
              <a:off x="264321" y="0"/>
              <a:ext cx="1" cy="9525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50" name="2"/>
            <p:cNvSpPr txBox="1"/>
            <p:nvPr/>
          </p:nvSpPr>
          <p:spPr>
            <a:xfrm>
              <a:off x="0" y="20986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55" name="Group"/>
          <p:cNvGrpSpPr/>
          <p:nvPr/>
        </p:nvGrpSpPr>
        <p:grpSpPr>
          <a:xfrm>
            <a:off x="5913593" y="2973557"/>
            <a:ext cx="836387" cy="1090574"/>
            <a:chOff x="0" y="0"/>
            <a:chExt cx="836386" cy="1090572"/>
          </a:xfrm>
        </p:grpSpPr>
        <p:sp>
          <p:nvSpPr>
            <p:cNvPr id="852" name="Oval"/>
            <p:cNvSpPr/>
            <p:nvPr/>
          </p:nvSpPr>
          <p:spPr>
            <a:xfrm>
              <a:off x="626776" y="921039"/>
              <a:ext cx="209611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53" name="Line"/>
            <p:cNvSpPr/>
            <p:nvPr/>
          </p:nvSpPr>
          <p:spPr>
            <a:xfrm flipH="1" flipV="1">
              <a:off x="0" y="0"/>
              <a:ext cx="697916" cy="9468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54" name="4"/>
            <p:cNvSpPr txBox="1"/>
            <p:nvPr/>
          </p:nvSpPr>
          <p:spPr>
            <a:xfrm>
              <a:off x="299804" y="251189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859" name="Group"/>
          <p:cNvGrpSpPr/>
          <p:nvPr/>
        </p:nvGrpSpPr>
        <p:grpSpPr>
          <a:xfrm>
            <a:off x="4920076" y="4005395"/>
            <a:ext cx="337851" cy="1499385"/>
            <a:chOff x="0" y="0"/>
            <a:chExt cx="337849" cy="1499384"/>
          </a:xfrm>
        </p:grpSpPr>
        <p:sp>
          <p:nvSpPr>
            <p:cNvPr id="856" name="Oval"/>
            <p:cNvSpPr/>
            <p:nvPr/>
          </p:nvSpPr>
          <p:spPr>
            <a:xfrm>
              <a:off x="24597" y="132985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57" name="Line"/>
            <p:cNvSpPr/>
            <p:nvPr/>
          </p:nvSpPr>
          <p:spPr>
            <a:xfrm flipV="1">
              <a:off x="124041" y="-1"/>
              <a:ext cx="209686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58" name="2"/>
            <p:cNvSpPr txBox="1"/>
            <p:nvPr/>
          </p:nvSpPr>
          <p:spPr>
            <a:xfrm>
              <a:off x="0" y="30222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63" name="Group"/>
          <p:cNvGrpSpPr/>
          <p:nvPr/>
        </p:nvGrpSpPr>
        <p:grpSpPr>
          <a:xfrm>
            <a:off x="5266961" y="4005395"/>
            <a:ext cx="337851" cy="1499385"/>
            <a:chOff x="0" y="0"/>
            <a:chExt cx="337849" cy="1499384"/>
          </a:xfrm>
        </p:grpSpPr>
        <p:sp>
          <p:nvSpPr>
            <p:cNvPr id="860" name="Oval"/>
            <p:cNvSpPr/>
            <p:nvPr/>
          </p:nvSpPr>
          <p:spPr>
            <a:xfrm>
              <a:off x="14854" y="132985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61" name="Line"/>
            <p:cNvSpPr/>
            <p:nvPr/>
          </p:nvSpPr>
          <p:spPr>
            <a:xfrm flipH="1" flipV="1">
              <a:off x="16525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62" name="4"/>
            <p:cNvSpPr txBox="1"/>
            <p:nvPr/>
          </p:nvSpPr>
          <p:spPr>
            <a:xfrm>
              <a:off x="0" y="30222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867" name="Group"/>
          <p:cNvGrpSpPr/>
          <p:nvPr/>
        </p:nvGrpSpPr>
        <p:grpSpPr>
          <a:xfrm>
            <a:off x="5101630" y="5412788"/>
            <a:ext cx="384790" cy="1500030"/>
            <a:chOff x="0" y="0"/>
            <a:chExt cx="384788" cy="1500028"/>
          </a:xfrm>
        </p:grpSpPr>
        <p:sp>
          <p:nvSpPr>
            <p:cNvPr id="864" name="Oval"/>
            <p:cNvSpPr/>
            <p:nvPr/>
          </p:nvSpPr>
          <p:spPr>
            <a:xfrm>
              <a:off x="175178" y="1330496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65" name="Line"/>
            <p:cNvSpPr/>
            <p:nvPr/>
          </p:nvSpPr>
          <p:spPr>
            <a:xfrm flipV="1">
              <a:off x="257489" y="-1"/>
              <a:ext cx="1" cy="13689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66" name="2"/>
            <p:cNvSpPr txBox="1"/>
            <p:nvPr/>
          </p:nvSpPr>
          <p:spPr>
            <a:xfrm>
              <a:off x="0" y="631937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71" name="Group"/>
          <p:cNvGrpSpPr/>
          <p:nvPr/>
        </p:nvGrpSpPr>
        <p:grpSpPr>
          <a:xfrm>
            <a:off x="7306057" y="3004764"/>
            <a:ext cx="668689" cy="1059366"/>
            <a:chOff x="0" y="0"/>
            <a:chExt cx="668688" cy="1059365"/>
          </a:xfrm>
        </p:grpSpPr>
        <p:sp>
          <p:nvSpPr>
            <p:cNvPr id="868" name="Oval"/>
            <p:cNvSpPr/>
            <p:nvPr/>
          </p:nvSpPr>
          <p:spPr>
            <a:xfrm>
              <a:off x="16619" y="889833"/>
              <a:ext cx="209611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69" name="Line"/>
            <p:cNvSpPr/>
            <p:nvPr/>
          </p:nvSpPr>
          <p:spPr>
            <a:xfrm flipV="1">
              <a:off x="73947" y="-1"/>
              <a:ext cx="594742" cy="97274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0" name="1"/>
            <p:cNvSpPr txBox="1"/>
            <p:nvPr/>
          </p:nvSpPr>
          <p:spPr>
            <a:xfrm>
              <a:off x="0" y="21998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875" name="Group"/>
          <p:cNvGrpSpPr/>
          <p:nvPr/>
        </p:nvGrpSpPr>
        <p:grpSpPr>
          <a:xfrm>
            <a:off x="7781409" y="3014886"/>
            <a:ext cx="403962" cy="1049244"/>
            <a:chOff x="0" y="0"/>
            <a:chExt cx="403960" cy="1049243"/>
          </a:xfrm>
        </p:grpSpPr>
        <p:sp>
          <p:nvSpPr>
            <p:cNvPr id="872" name="Oval"/>
            <p:cNvSpPr/>
            <p:nvPr/>
          </p:nvSpPr>
          <p:spPr>
            <a:xfrm>
              <a:off x="194350" y="879711"/>
              <a:ext cx="209611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73" name="Line"/>
            <p:cNvSpPr/>
            <p:nvPr/>
          </p:nvSpPr>
          <p:spPr>
            <a:xfrm flipV="1">
              <a:off x="264088" y="0"/>
              <a:ext cx="1" cy="9525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4" name="2"/>
            <p:cNvSpPr txBox="1"/>
            <p:nvPr/>
          </p:nvSpPr>
          <p:spPr>
            <a:xfrm>
              <a:off x="0" y="20986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79" name="Group"/>
          <p:cNvGrpSpPr/>
          <p:nvPr/>
        </p:nvGrpSpPr>
        <p:grpSpPr>
          <a:xfrm>
            <a:off x="8084398" y="3017697"/>
            <a:ext cx="859143" cy="1046433"/>
            <a:chOff x="0" y="0"/>
            <a:chExt cx="859141" cy="1046432"/>
          </a:xfrm>
        </p:grpSpPr>
        <p:sp>
          <p:nvSpPr>
            <p:cNvPr id="876" name="Oval"/>
            <p:cNvSpPr/>
            <p:nvPr/>
          </p:nvSpPr>
          <p:spPr>
            <a:xfrm>
              <a:off x="649532" y="876900"/>
              <a:ext cx="209611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77" name="Line"/>
            <p:cNvSpPr/>
            <p:nvPr/>
          </p:nvSpPr>
          <p:spPr>
            <a:xfrm flipH="1" flipV="1">
              <a:off x="0" y="0"/>
              <a:ext cx="697916" cy="9468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8" name="3"/>
            <p:cNvSpPr txBox="1"/>
            <p:nvPr/>
          </p:nvSpPr>
          <p:spPr>
            <a:xfrm>
              <a:off x="300441" y="20705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83" name="Group"/>
          <p:cNvGrpSpPr/>
          <p:nvPr/>
        </p:nvGrpSpPr>
        <p:grpSpPr>
          <a:xfrm>
            <a:off x="7043499" y="3928983"/>
            <a:ext cx="359321" cy="1563097"/>
            <a:chOff x="0" y="0"/>
            <a:chExt cx="359320" cy="1563096"/>
          </a:xfrm>
        </p:grpSpPr>
        <p:sp>
          <p:nvSpPr>
            <p:cNvPr id="880" name="Oval"/>
            <p:cNvSpPr/>
            <p:nvPr/>
          </p:nvSpPr>
          <p:spPr>
            <a:xfrm>
              <a:off x="123207" y="1393563"/>
              <a:ext cx="209610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81" name="Line"/>
            <p:cNvSpPr/>
            <p:nvPr/>
          </p:nvSpPr>
          <p:spPr>
            <a:xfrm flipV="1">
              <a:off x="205679" y="-1"/>
              <a:ext cx="153642" cy="147055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82" name="2"/>
            <p:cNvSpPr txBox="1"/>
            <p:nvPr/>
          </p:nvSpPr>
          <p:spPr>
            <a:xfrm>
              <a:off x="0" y="20056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87" name="Group"/>
          <p:cNvGrpSpPr/>
          <p:nvPr/>
        </p:nvGrpSpPr>
        <p:grpSpPr>
          <a:xfrm>
            <a:off x="7390385" y="3928983"/>
            <a:ext cx="338199" cy="1563097"/>
            <a:chOff x="0" y="0"/>
            <a:chExt cx="338198" cy="1563096"/>
          </a:xfrm>
        </p:grpSpPr>
        <p:sp>
          <p:nvSpPr>
            <p:cNvPr id="884" name="Oval"/>
            <p:cNvSpPr/>
            <p:nvPr/>
          </p:nvSpPr>
          <p:spPr>
            <a:xfrm>
              <a:off x="128588" y="1393563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85" name="Line"/>
            <p:cNvSpPr/>
            <p:nvPr/>
          </p:nvSpPr>
          <p:spPr>
            <a:xfrm flipH="1" flipV="1">
              <a:off x="42118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86" name="3"/>
            <p:cNvSpPr txBox="1"/>
            <p:nvPr/>
          </p:nvSpPr>
          <p:spPr>
            <a:xfrm>
              <a:off x="0" y="20056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91" name="Group"/>
          <p:cNvGrpSpPr/>
          <p:nvPr/>
        </p:nvGrpSpPr>
        <p:grpSpPr>
          <a:xfrm>
            <a:off x="7758601" y="4030674"/>
            <a:ext cx="337851" cy="1470553"/>
            <a:chOff x="0" y="0"/>
            <a:chExt cx="337849" cy="1470552"/>
          </a:xfrm>
        </p:grpSpPr>
        <p:sp>
          <p:nvSpPr>
            <p:cNvPr id="888" name="Oval"/>
            <p:cNvSpPr/>
            <p:nvPr/>
          </p:nvSpPr>
          <p:spPr>
            <a:xfrm>
              <a:off x="112638" y="1291872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89" name="Line"/>
            <p:cNvSpPr/>
            <p:nvPr/>
          </p:nvSpPr>
          <p:spPr>
            <a:xfrm flipV="1">
              <a:off x="178951" y="-1"/>
              <a:ext cx="153641" cy="147055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0" name="1"/>
            <p:cNvSpPr txBox="1"/>
            <p:nvPr/>
          </p:nvSpPr>
          <p:spPr>
            <a:xfrm>
              <a:off x="0" y="38075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895" name="Group"/>
          <p:cNvGrpSpPr/>
          <p:nvPr/>
        </p:nvGrpSpPr>
        <p:grpSpPr>
          <a:xfrm>
            <a:off x="8105486" y="4030674"/>
            <a:ext cx="337851" cy="1471056"/>
            <a:chOff x="0" y="0"/>
            <a:chExt cx="337849" cy="1471054"/>
          </a:xfrm>
        </p:grpSpPr>
        <p:sp>
          <p:nvSpPr>
            <p:cNvPr id="892" name="Oval"/>
            <p:cNvSpPr/>
            <p:nvPr/>
          </p:nvSpPr>
          <p:spPr>
            <a:xfrm>
              <a:off x="118020" y="1291872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93" name="Line"/>
            <p:cNvSpPr/>
            <p:nvPr/>
          </p:nvSpPr>
          <p:spPr>
            <a:xfrm flipH="1" flipV="1">
              <a:off x="15390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4" name="3"/>
            <p:cNvSpPr txBox="1"/>
            <p:nvPr/>
          </p:nvSpPr>
          <p:spPr>
            <a:xfrm>
              <a:off x="0" y="380758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99" name="Group"/>
          <p:cNvGrpSpPr/>
          <p:nvPr/>
        </p:nvGrpSpPr>
        <p:grpSpPr>
          <a:xfrm>
            <a:off x="7435452" y="5412788"/>
            <a:ext cx="389724" cy="1500030"/>
            <a:chOff x="0" y="0"/>
            <a:chExt cx="389723" cy="1500028"/>
          </a:xfrm>
        </p:grpSpPr>
        <p:sp>
          <p:nvSpPr>
            <p:cNvPr id="896" name="Oval"/>
            <p:cNvSpPr/>
            <p:nvPr/>
          </p:nvSpPr>
          <p:spPr>
            <a:xfrm>
              <a:off x="180113" y="1330496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97" name="Line"/>
            <p:cNvSpPr/>
            <p:nvPr/>
          </p:nvSpPr>
          <p:spPr>
            <a:xfrm flipV="1">
              <a:off x="226257" y="-1"/>
              <a:ext cx="1" cy="13689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8" name="2"/>
            <p:cNvSpPr txBox="1"/>
            <p:nvPr/>
          </p:nvSpPr>
          <p:spPr>
            <a:xfrm>
              <a:off x="0" y="631937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903" name="Group"/>
          <p:cNvGrpSpPr/>
          <p:nvPr/>
        </p:nvGrpSpPr>
        <p:grpSpPr>
          <a:xfrm>
            <a:off x="4881172" y="2118893"/>
            <a:ext cx="3253275" cy="936928"/>
            <a:chOff x="0" y="0"/>
            <a:chExt cx="3253274" cy="936926"/>
          </a:xfrm>
        </p:grpSpPr>
        <p:sp>
          <p:nvSpPr>
            <p:cNvPr id="900" name="Oval"/>
            <p:cNvSpPr/>
            <p:nvPr/>
          </p:nvSpPr>
          <p:spPr>
            <a:xfrm>
              <a:off x="3043664" y="767394"/>
              <a:ext cx="209611" cy="169533"/>
            </a:xfrm>
            <a:prstGeom prst="ellipse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01" name="x1=4"/>
            <p:cNvSpPr txBox="1"/>
            <p:nvPr/>
          </p:nvSpPr>
          <p:spPr>
            <a:xfrm>
              <a:off x="1351197" y="62535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  <a:r>
                <a:t>=4</a:t>
              </a:r>
            </a:p>
          </p:txBody>
        </p:sp>
        <p:sp>
          <p:nvSpPr>
            <p:cNvPr id="902" name="Line"/>
            <p:cNvSpPr/>
            <p:nvPr/>
          </p:nvSpPr>
          <p:spPr>
            <a:xfrm flipH="1" flipV="1">
              <a:off x="0" y="0"/>
              <a:ext cx="3171159" cy="84755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06" name="Group"/>
          <p:cNvGrpSpPr/>
          <p:nvPr/>
        </p:nvGrpSpPr>
        <p:grpSpPr>
          <a:xfrm>
            <a:off x="4313077" y="1592217"/>
            <a:ext cx="1069490" cy="638208"/>
            <a:chOff x="0" y="0"/>
            <a:chExt cx="1069488" cy="638206"/>
          </a:xfrm>
        </p:grpSpPr>
        <p:sp>
          <p:nvSpPr>
            <p:cNvPr id="904" name="Oval"/>
            <p:cNvSpPr/>
            <p:nvPr/>
          </p:nvSpPr>
          <p:spPr>
            <a:xfrm>
              <a:off x="429939" y="468674"/>
              <a:ext cx="209611" cy="169533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05" name="Start"/>
            <p:cNvSpPr txBox="1"/>
            <p:nvPr/>
          </p:nvSpPr>
          <p:spPr>
            <a:xfrm>
              <a:off x="0" y="0"/>
              <a:ext cx="106948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Start</a:t>
              </a:r>
            </a:p>
          </p:txBody>
        </p:sp>
      </p:grpSp>
      <p:graphicFrame>
        <p:nvGraphicFramePr>
          <p:cNvPr id="907" name="Table"/>
          <p:cNvGraphicFramePr/>
          <p:nvPr/>
        </p:nvGraphicFramePr>
        <p:xfrm>
          <a:off x="8391996" y="518631"/>
          <a:ext cx="1604844" cy="16233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394860"/>
                <a:gridCol w="394860"/>
                <a:gridCol w="394860"/>
                <a:gridCol w="394860"/>
              </a:tblGrid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08" name="Q"/>
          <p:cNvSpPr txBox="1"/>
          <p:nvPr/>
        </p:nvSpPr>
        <p:spPr>
          <a:xfrm>
            <a:off x="8391362" y="1682721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09" name="Q"/>
          <p:cNvSpPr txBox="1"/>
          <p:nvPr/>
        </p:nvSpPr>
        <p:spPr>
          <a:xfrm>
            <a:off x="8755596" y="1257684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10" name="Q"/>
          <p:cNvSpPr txBox="1"/>
          <p:nvPr/>
        </p:nvSpPr>
        <p:spPr>
          <a:xfrm>
            <a:off x="9191216" y="1257942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11" name="Q"/>
          <p:cNvSpPr txBox="1"/>
          <p:nvPr/>
        </p:nvSpPr>
        <p:spPr>
          <a:xfrm>
            <a:off x="9626205" y="890410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12" name="Q"/>
          <p:cNvSpPr txBox="1"/>
          <p:nvPr/>
        </p:nvSpPr>
        <p:spPr>
          <a:xfrm>
            <a:off x="9174653" y="1253883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13" name="Q"/>
          <p:cNvSpPr txBox="1"/>
          <p:nvPr/>
        </p:nvSpPr>
        <p:spPr>
          <a:xfrm>
            <a:off x="8755596" y="1672063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14" name="Q"/>
          <p:cNvSpPr txBox="1"/>
          <p:nvPr/>
        </p:nvSpPr>
        <p:spPr>
          <a:xfrm>
            <a:off x="9191216" y="1682721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15" name="Q"/>
          <p:cNvSpPr txBox="1"/>
          <p:nvPr/>
        </p:nvSpPr>
        <p:spPr>
          <a:xfrm>
            <a:off x="9626205" y="890410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16" name="1"/>
          <p:cNvSpPr txBox="1"/>
          <p:nvPr/>
        </p:nvSpPr>
        <p:spPr>
          <a:xfrm>
            <a:off x="8042857" y="1766361"/>
            <a:ext cx="292124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17" name="2"/>
          <p:cNvSpPr txBox="1"/>
          <p:nvPr/>
        </p:nvSpPr>
        <p:spPr>
          <a:xfrm>
            <a:off x="8065721" y="1327835"/>
            <a:ext cx="29212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18" name="3"/>
          <p:cNvSpPr txBox="1"/>
          <p:nvPr/>
        </p:nvSpPr>
        <p:spPr>
          <a:xfrm>
            <a:off x="8034596" y="874561"/>
            <a:ext cx="29212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19" name="4"/>
          <p:cNvSpPr txBox="1"/>
          <p:nvPr/>
        </p:nvSpPr>
        <p:spPr>
          <a:xfrm>
            <a:off x="8046745" y="493665"/>
            <a:ext cx="29212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path" nodeType="click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1362 -0.046112" origin="layout" pathEditMode="relative">
                                      <p:cBhvr>
                                        <p:cTn id="32" dur="1000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path" nodeType="click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2378 -0.102155" origin="layout" pathEditMode="relative">
                                      <p:cBhvr>
                                        <p:cTn id="48" dur="1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xit" nodeType="clickEffect" presetSubtype="2" presetID="2" grpId="1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path" nodeType="clickEffect" presetSubtype="0" presetID="-1" grpId="1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1362 -0.046112 L 0.000569 -0.102445" origin="layout" pathEditMode="relative">
                                      <p:cBhvr>
                                        <p:cTn id="62" dur="1000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xit" nodeType="clickEffect" presetSubtype="2" presetID="2" grpId="2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path" nodeType="clickEffect" presetSubtype="0" presetID="-1" grpId="2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1765 -0.049202" origin="layout" pathEditMode="relative">
                                      <p:cBhvr>
                                        <p:cTn id="92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xit" nodeType="clickEffect" presetSubtype="2" presetID="2" grpId="2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xit" nodeType="clickEffect" presetSubtype="2" presetID="2" grpId="2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Class="path" nodeType="clickEffect" presetSubtype="0" presetID="-1" grpId="2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1669 -0.050140" origin="layout" pathEditMode="relative">
                                      <p:cBhvr>
                                        <p:cTn id="112" dur="100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Class="path" nodeType="clickEffect" presetSubtype="0" presetID="-1" grpId="3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2992 -0.099316" origin="layout" pathEditMode="relative">
                                      <p:cBhvr>
                                        <p:cTn id="128" dur="100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Class="path" nodeType="clickEffect" presetSubtype="0" presetID="-1" grpId="3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2992 -0.099316 L 0.000106 -0.156020" origin="layout" pathEditMode="relative">
                                      <p:cBhvr>
                                        <p:cTn id="136" dur="100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Class="entr" nodeType="click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Class="entr" nodeType="click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Class="entr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Class="entr" nodeType="click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6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Class="exit" nodeType="clickEffect" presetSubtype="2" presetID="2" grpId="3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Class="path" nodeType="clickEffect" presetSubtype="0" presetID="-1" grpId="3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3868 -0.105539" origin="layout" pathEditMode="relative">
                                      <p:cBhvr>
                                        <p:cTn id="166" dur="10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Class="entr" nodeType="click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Class="exit" nodeType="clickEffect" presetSubtype="2" presetID="2" grpId="4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Class="exit" nodeType="clickEffect" presetSubtype="2" presetID="2" grpId="4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Class="path" nodeType="clickEffect" presetSubtype="0" presetID="-1" grpId="4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1669 -0.050140 L 0.000726 -0.103041" origin="layout" pathEditMode="relative">
                                      <p:cBhvr>
                                        <p:cTn id="186" dur="100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Class="entr" nodeType="click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Class="entr" nodeType="clickEffect" presetSubtype="0" presetID="1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4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Class="entr" nodeType="clickEffect" presetSubtype="0" presetID="1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8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Class="entr" nodeType="clickEffect" presetSubtype="0" presetID="1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2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Class="entr" nodeType="clickEffect" presetSubtype="0" presetID="1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6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Class="entr" nodeType="clickEffect" presetSubtype="0" presetID="1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Class="entr" nodeType="clickEffect" presetSubtype="0" presetID="1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4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Class="entr" nodeType="clickEffect" presetSubtype="0" presetID="1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8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Class="entr" nodeType="clickEffect" presetSubtype="0" presetID="1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2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Class="entr" nodeType="clickEffect" presetSubtype="0" presetID="1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6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Class="entr" nodeType="clickEffect" presetSubtype="0" presetID="1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0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Class="entr" nodeType="clickEffect" presetSubtype="0" presetID="1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4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Class="entr" nodeType="clickEffect" presetSubtype="0" presetID="1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8" fill="hold"/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Class="entr" nodeType="clickEffect" presetSubtype="0" presetID="1" grpId="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2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Class="entr" nodeType="clickEffect" presetSubtype="0" presetID="1" grpId="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6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Class="entr" nodeType="clickEffect" presetSubtype="0" presetID="1" grpId="5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0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11" grpId="20"/>
      <p:bldP build="whole" bldLvl="1" animBg="1" rev="0" advAuto="0" spid="779" grpId="3"/>
      <p:bldP build="whole" bldLvl="1" animBg="1" rev="0" advAuto="0" spid="914" grpId="34"/>
      <p:bldP build="whole" bldLvl="1" animBg="1" rev="0" advAuto="0" spid="851" grpId="49"/>
      <p:bldP build="whole" bldLvl="1" animBg="1" rev="0" advAuto="0" spid="791" grpId="11"/>
      <p:bldP build="whole" bldLvl="1" animBg="1" rev="0" advAuto="0" spid="910" grpId="10"/>
      <p:bldP build="whole" bldLvl="1" animBg="1" rev="0" advAuto="0" spid="819" grpId="29"/>
      <p:bldP build="whole" bldLvl="1" animBg="1" rev="0" advAuto="0" spid="912" grpId="17"/>
      <p:bldP build="whole" bldLvl="1" animBg="1" rev="0" advAuto="0" spid="914" grpId="41"/>
      <p:bldP build="whole" bldLvl="1" animBg="1" rev="0" advAuto="0" spid="910" grpId="14"/>
      <p:bldP build="whole" bldLvl="1" animBg="1" rev="0" advAuto="0" spid="871" grpId="52"/>
      <p:bldP build="whole" bldLvl="1" animBg="1" rev="0" advAuto="0" spid="912" grpId="24"/>
      <p:bldP build="whole" bldLvl="1" animBg="1" rev="0" advAuto="0" spid="908" grpId="2"/>
      <p:bldP build="whole" bldLvl="1" animBg="1" rev="0" advAuto="0" spid="867" grpId="48"/>
      <p:bldP build="whole" bldLvl="1" animBg="1" rev="0" advAuto="0" spid="855" grpId="50"/>
      <p:bldP build="whole" bldLvl="1" animBg="1" rev="0" advAuto="0" spid="795" grpId="13"/>
      <p:bldP build="whole" bldLvl="1" animBg="1" rev="0" advAuto="0" spid="875" grpId="56"/>
      <p:bldP build="whole" bldLvl="1" animBg="1" rev="0" advAuto="0" spid="831" grpId="35"/>
      <p:bldP build="whole" bldLvl="1" animBg="1" rev="0" advAuto="0" spid="891" grpId="57"/>
      <p:bldP build="whole" bldLvl="1" animBg="1" rev="0" advAuto="0" spid="859" grpId="46"/>
      <p:bldP build="whole" bldLvl="1" animBg="1" rev="0" advAuto="0" spid="887" grpId="54"/>
      <p:bldP build="whole" bldLvl="1" animBg="1" rev="0" advAuto="0" spid="906" grpId="1"/>
      <p:bldP build="whole" bldLvl="1" animBg="1" rev="0" advAuto="0" spid="799" grpId="16"/>
      <p:bldP build="whole" bldLvl="1" animBg="1" rev="0" advAuto="0" spid="895" grpId="58"/>
      <p:bldP build="whole" bldLvl="1" animBg="1" rev="0" advAuto="0" spid="773" grpId="5"/>
      <p:bldP build="whole" bldLvl="1" animBg="1" rev="0" advAuto="0" spid="863" grpId="47"/>
      <p:bldP build="whole" bldLvl="1" animBg="1" rev="0" advAuto="0" spid="835" grpId="40"/>
      <p:bldP build="whole" bldLvl="1" animBg="1" rev="0" advAuto="0" spid="823" grpId="31"/>
      <p:bldP build="whole" bldLvl="1" animBg="1" rev="0" advAuto="0" spid="879" grpId="59"/>
      <p:bldP build="whole" bldLvl="1" animBg="1" rev="0" advAuto="0" spid="911" grpId="19"/>
      <p:bldP build="whole" bldLvl="1" animBg="1" rev="0" advAuto="0" spid="909" grpId="6"/>
      <p:bldP build="whole" bldLvl="1" animBg="1" rev="0" advAuto="0" spid="911" grpId="21"/>
      <p:bldP build="whole" bldLvl="1" animBg="1" rev="0" advAuto="0" spid="839" grpId="37"/>
      <p:bldP build="whole" bldLvl="1" animBg="1" rev="0" advAuto="0" spid="787" grpId="9"/>
      <p:bldP build="whole" bldLvl="1" animBg="1" rev="0" advAuto="0" spid="803" grpId="18"/>
      <p:bldP build="whole" bldLvl="1" animBg="1" rev="0" advAuto="0" spid="843" grpId="44"/>
      <p:bldP build="whole" bldLvl="1" animBg="1" rev="0" advAuto="0" spid="903" grpId="51"/>
      <p:bldP build="whole" bldLvl="1" animBg="1" rev="0" advAuto="0" spid="913" grpId="28"/>
      <p:bldP build="whole" bldLvl="1" animBg="1" rev="0" advAuto="0" spid="883" grpId="53"/>
      <p:bldP build="whole" bldLvl="1" animBg="1" rev="0" advAuto="0" spid="915" grpId="36"/>
      <p:bldP build="whole" bldLvl="1" animBg="1" rev="0" advAuto="0" spid="847" grpId="45"/>
      <p:bldP build="whole" bldLvl="1" animBg="1" rev="0" advAuto="0" spid="774" grpId="4"/>
      <p:bldP build="whole" bldLvl="1" animBg="1" rev="0" advAuto="0" spid="827" grpId="33"/>
      <p:bldP build="whole" bldLvl="1" animBg="1" rev="0" advAuto="0" spid="915" grpId="38"/>
      <p:bldP build="whole" bldLvl="1" animBg="1" rev="0" advAuto="0" spid="899" grpId="55"/>
      <p:bldP build="whole" bldLvl="1" animBg="1" rev="0" advAuto="0" spid="909" grpId="25"/>
      <p:bldP build="whole" bldLvl="1" animBg="1" rev="0" advAuto="0" spid="783" grpId="7"/>
      <p:bldP build="whole" bldLvl="1" animBg="1" rev="0" advAuto="0" spid="807" grpId="23"/>
      <p:bldP build="whole" bldLvl="1" animBg="1" rev="0" advAuto="0" spid="913" grpId="42"/>
      <p:bldP build="whole" bldLvl="1" animBg="1" rev="0" advAuto="0" spid="815" grpId="27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Backtracking Tree: Subset Su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 Tree: Subset Sum</a:t>
            </a:r>
          </a:p>
        </p:txBody>
      </p:sp>
      <p:sp>
        <p:nvSpPr>
          <p:cNvPr id="9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2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92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925" name="Ex: S={11,13,24,7}, and m=31"/>
          <p:cNvSpPr txBox="1"/>
          <p:nvPr>
            <p:ph type="body" sz="quarter" idx="1"/>
          </p:nvPr>
        </p:nvSpPr>
        <p:spPr>
          <a:xfrm>
            <a:off x="666288" y="938113"/>
            <a:ext cx="9055611" cy="619149"/>
          </a:xfrm>
          <a:prstGeom prst="rect">
            <a:avLst/>
          </a:prstGeom>
        </p:spPr>
        <p:txBody>
          <a:bodyPr/>
          <a:lstStyle/>
          <a:p>
            <a:pPr/>
            <a:r>
              <a:t>Ex: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S={11,13,24,7},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m=31</a:t>
            </a:r>
          </a:p>
        </p:txBody>
      </p:sp>
      <p:grpSp>
        <p:nvGrpSpPr>
          <p:cNvPr id="930" name="Group"/>
          <p:cNvGrpSpPr/>
          <p:nvPr/>
        </p:nvGrpSpPr>
        <p:grpSpPr>
          <a:xfrm>
            <a:off x="212238" y="2154868"/>
            <a:ext cx="459791" cy="3339021"/>
            <a:chOff x="0" y="0"/>
            <a:chExt cx="459789" cy="3339019"/>
          </a:xfrm>
        </p:grpSpPr>
        <p:sp>
          <p:nvSpPr>
            <p:cNvPr id="926" name="x1"/>
            <p:cNvSpPr txBox="1"/>
            <p:nvPr/>
          </p:nvSpPr>
          <p:spPr>
            <a:xfrm>
              <a:off x="0" y="0"/>
              <a:ext cx="45979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</a:p>
          </p:txBody>
        </p:sp>
        <p:sp>
          <p:nvSpPr>
            <p:cNvPr id="927" name="x2"/>
            <p:cNvSpPr txBox="1"/>
            <p:nvPr/>
          </p:nvSpPr>
          <p:spPr>
            <a:xfrm>
              <a:off x="0" y="949693"/>
              <a:ext cx="45979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2</a:t>
              </a:r>
            </a:p>
          </p:txBody>
        </p:sp>
        <p:sp>
          <p:nvSpPr>
            <p:cNvPr id="928" name="x3"/>
            <p:cNvSpPr txBox="1"/>
            <p:nvPr/>
          </p:nvSpPr>
          <p:spPr>
            <a:xfrm>
              <a:off x="0" y="1883454"/>
              <a:ext cx="45979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</a:p>
          </p:txBody>
        </p:sp>
        <p:sp>
          <p:nvSpPr>
            <p:cNvPr id="929" name="x4"/>
            <p:cNvSpPr txBox="1"/>
            <p:nvPr/>
          </p:nvSpPr>
          <p:spPr>
            <a:xfrm>
              <a:off x="0" y="2894519"/>
              <a:ext cx="45979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</a:p>
          </p:txBody>
        </p:sp>
      </p:grpSp>
      <p:grpSp>
        <p:nvGrpSpPr>
          <p:cNvPr id="934" name="Group"/>
          <p:cNvGrpSpPr/>
          <p:nvPr/>
        </p:nvGrpSpPr>
        <p:grpSpPr>
          <a:xfrm>
            <a:off x="3239450" y="1960603"/>
            <a:ext cx="2142203" cy="1015683"/>
            <a:chOff x="0" y="0"/>
            <a:chExt cx="2142201" cy="1015682"/>
          </a:xfrm>
        </p:grpSpPr>
        <p:sp>
          <p:nvSpPr>
            <p:cNvPr id="931" name="Oval"/>
            <p:cNvSpPr/>
            <p:nvPr/>
          </p:nvSpPr>
          <p:spPr>
            <a:xfrm>
              <a:off x="3171" y="795553"/>
              <a:ext cx="209611" cy="169533"/>
            </a:xfrm>
            <a:prstGeom prst="ellipse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32" name="Line"/>
            <p:cNvSpPr/>
            <p:nvPr/>
          </p:nvSpPr>
          <p:spPr>
            <a:xfrm flipV="1">
              <a:off x="-1" y="0"/>
              <a:ext cx="2142204" cy="10156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33" name="x1=1"/>
            <p:cNvSpPr txBox="1"/>
            <p:nvPr/>
          </p:nvSpPr>
          <p:spPr>
            <a:xfrm rot="20100000">
              <a:off x="413333" y="207898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  <a:r>
                <a:t>=1</a:t>
              </a:r>
            </a:p>
          </p:txBody>
        </p:sp>
      </p:grpSp>
      <p:grpSp>
        <p:nvGrpSpPr>
          <p:cNvPr id="938" name="Group"/>
          <p:cNvGrpSpPr/>
          <p:nvPr/>
        </p:nvGrpSpPr>
        <p:grpSpPr>
          <a:xfrm>
            <a:off x="5507018" y="1947819"/>
            <a:ext cx="2620175" cy="1014127"/>
            <a:chOff x="0" y="0"/>
            <a:chExt cx="2620173" cy="1014125"/>
          </a:xfrm>
        </p:grpSpPr>
        <p:sp>
          <p:nvSpPr>
            <p:cNvPr id="935" name="Oval"/>
            <p:cNvSpPr/>
            <p:nvPr/>
          </p:nvSpPr>
          <p:spPr>
            <a:xfrm>
              <a:off x="2410564" y="844592"/>
              <a:ext cx="209611" cy="169534"/>
            </a:xfrm>
            <a:prstGeom prst="ellipse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36" name="x1=0"/>
            <p:cNvSpPr txBox="1"/>
            <p:nvPr/>
          </p:nvSpPr>
          <p:spPr>
            <a:xfrm rot="1080000">
              <a:off x="780284" y="116685"/>
              <a:ext cx="82561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  <a:r>
                <a:t>=0</a:t>
              </a:r>
            </a:p>
          </p:txBody>
        </p:sp>
        <p:sp>
          <p:nvSpPr>
            <p:cNvPr id="937" name="Line"/>
            <p:cNvSpPr/>
            <p:nvPr/>
          </p:nvSpPr>
          <p:spPr>
            <a:xfrm flipH="1" flipV="1">
              <a:off x="0" y="118321"/>
              <a:ext cx="2481885" cy="8046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41" name="Group"/>
          <p:cNvGrpSpPr/>
          <p:nvPr/>
        </p:nvGrpSpPr>
        <p:grpSpPr>
          <a:xfrm>
            <a:off x="4873638" y="1451016"/>
            <a:ext cx="1069490" cy="638208"/>
            <a:chOff x="0" y="0"/>
            <a:chExt cx="1069488" cy="638206"/>
          </a:xfrm>
        </p:grpSpPr>
        <p:sp>
          <p:nvSpPr>
            <p:cNvPr id="939" name="Oval"/>
            <p:cNvSpPr/>
            <p:nvPr/>
          </p:nvSpPr>
          <p:spPr>
            <a:xfrm>
              <a:off x="429939" y="468674"/>
              <a:ext cx="209611" cy="169533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40" name="Start"/>
            <p:cNvSpPr txBox="1"/>
            <p:nvPr/>
          </p:nvSpPr>
          <p:spPr>
            <a:xfrm>
              <a:off x="0" y="0"/>
              <a:ext cx="106948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Start</a:t>
              </a:r>
            </a:p>
          </p:txBody>
        </p:sp>
      </p:grpSp>
      <p:grpSp>
        <p:nvGrpSpPr>
          <p:cNvPr id="945" name="Group"/>
          <p:cNvGrpSpPr/>
          <p:nvPr/>
        </p:nvGrpSpPr>
        <p:grpSpPr>
          <a:xfrm>
            <a:off x="1882084" y="2763201"/>
            <a:ext cx="1518817" cy="1167902"/>
            <a:chOff x="0" y="0"/>
            <a:chExt cx="1518816" cy="1167901"/>
          </a:xfrm>
        </p:grpSpPr>
        <p:sp>
          <p:nvSpPr>
            <p:cNvPr id="942" name="Oval"/>
            <p:cNvSpPr/>
            <p:nvPr/>
          </p:nvSpPr>
          <p:spPr>
            <a:xfrm>
              <a:off x="0" y="998368"/>
              <a:ext cx="209610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43" name="Line"/>
            <p:cNvSpPr/>
            <p:nvPr/>
          </p:nvSpPr>
          <p:spPr>
            <a:xfrm flipV="1">
              <a:off x="120257" y="81597"/>
              <a:ext cx="1398560" cy="9555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44" name="x2=1"/>
            <p:cNvSpPr txBox="1"/>
            <p:nvPr/>
          </p:nvSpPr>
          <p:spPr>
            <a:xfrm rot="19620000">
              <a:off x="334783" y="188974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2</a:t>
              </a:r>
              <a:r>
                <a:t>=1</a:t>
              </a:r>
            </a:p>
          </p:txBody>
        </p:sp>
      </p:grpSp>
      <p:grpSp>
        <p:nvGrpSpPr>
          <p:cNvPr id="949" name="Group"/>
          <p:cNvGrpSpPr/>
          <p:nvPr/>
        </p:nvGrpSpPr>
        <p:grpSpPr>
          <a:xfrm>
            <a:off x="3425269" y="2736663"/>
            <a:ext cx="1165981" cy="1192926"/>
            <a:chOff x="0" y="0"/>
            <a:chExt cx="1165979" cy="1192925"/>
          </a:xfrm>
        </p:grpSpPr>
        <p:sp>
          <p:nvSpPr>
            <p:cNvPr id="946" name="Oval"/>
            <p:cNvSpPr/>
            <p:nvPr/>
          </p:nvSpPr>
          <p:spPr>
            <a:xfrm>
              <a:off x="956369" y="1023392"/>
              <a:ext cx="209611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47" name="Line"/>
            <p:cNvSpPr/>
            <p:nvPr/>
          </p:nvSpPr>
          <p:spPr>
            <a:xfrm flipH="1" flipV="1">
              <a:off x="-1" y="106775"/>
              <a:ext cx="977574" cy="9775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48" name="x2=0"/>
            <p:cNvSpPr txBox="1"/>
            <p:nvPr/>
          </p:nvSpPr>
          <p:spPr>
            <a:xfrm rot="2736627">
              <a:off x="176713" y="228211"/>
              <a:ext cx="82561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2</a:t>
              </a:r>
              <a:r>
                <a:t>=0</a:t>
              </a:r>
            </a:p>
          </p:txBody>
        </p:sp>
      </p:grpSp>
      <p:grpSp>
        <p:nvGrpSpPr>
          <p:cNvPr id="953" name="Group"/>
          <p:cNvGrpSpPr/>
          <p:nvPr/>
        </p:nvGrpSpPr>
        <p:grpSpPr>
          <a:xfrm>
            <a:off x="1021002" y="3795704"/>
            <a:ext cx="956478" cy="1087948"/>
            <a:chOff x="0" y="0"/>
            <a:chExt cx="956476" cy="1087946"/>
          </a:xfrm>
        </p:grpSpPr>
        <p:sp>
          <p:nvSpPr>
            <p:cNvPr id="950" name="Oval"/>
            <p:cNvSpPr/>
            <p:nvPr/>
          </p:nvSpPr>
          <p:spPr>
            <a:xfrm>
              <a:off x="148867" y="918414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51" name="Line"/>
            <p:cNvSpPr/>
            <p:nvPr/>
          </p:nvSpPr>
          <p:spPr>
            <a:xfrm flipV="1">
              <a:off x="258871" y="0"/>
              <a:ext cx="697606" cy="96540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52" name="x3=1"/>
            <p:cNvSpPr txBox="1"/>
            <p:nvPr/>
          </p:nvSpPr>
          <p:spPr>
            <a:xfrm rot="18288790">
              <a:off x="5337" y="268018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=1</a:t>
              </a:r>
            </a:p>
          </p:txBody>
        </p:sp>
      </p:grpSp>
      <p:grpSp>
        <p:nvGrpSpPr>
          <p:cNvPr id="957" name="Group"/>
          <p:cNvGrpSpPr/>
          <p:nvPr/>
        </p:nvGrpSpPr>
        <p:grpSpPr>
          <a:xfrm>
            <a:off x="2095527" y="3721949"/>
            <a:ext cx="701965" cy="1161703"/>
            <a:chOff x="0" y="0"/>
            <a:chExt cx="701964" cy="1161701"/>
          </a:xfrm>
        </p:grpSpPr>
        <p:sp>
          <p:nvSpPr>
            <p:cNvPr id="954" name="Oval"/>
            <p:cNvSpPr/>
            <p:nvPr/>
          </p:nvSpPr>
          <p:spPr>
            <a:xfrm>
              <a:off x="215084" y="992169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55" name="Line"/>
            <p:cNvSpPr/>
            <p:nvPr/>
          </p:nvSpPr>
          <p:spPr>
            <a:xfrm flipH="1" flipV="1">
              <a:off x="-1" y="161281"/>
              <a:ext cx="323260" cy="8795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56" name="x3=0"/>
            <p:cNvSpPr txBox="1"/>
            <p:nvPr/>
          </p:nvSpPr>
          <p:spPr>
            <a:xfrm rot="4198594">
              <a:off x="-61002" y="24170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=0</a:t>
              </a:r>
            </a:p>
          </p:txBody>
        </p:sp>
      </p:grpSp>
      <p:grpSp>
        <p:nvGrpSpPr>
          <p:cNvPr id="961" name="Group"/>
          <p:cNvGrpSpPr/>
          <p:nvPr/>
        </p:nvGrpSpPr>
        <p:grpSpPr>
          <a:xfrm>
            <a:off x="1619040" y="4781627"/>
            <a:ext cx="743625" cy="1243735"/>
            <a:chOff x="0" y="0"/>
            <a:chExt cx="743624" cy="1243734"/>
          </a:xfrm>
        </p:grpSpPr>
        <p:sp>
          <p:nvSpPr>
            <p:cNvPr id="958" name="Oval"/>
            <p:cNvSpPr/>
            <p:nvPr/>
          </p:nvSpPr>
          <p:spPr>
            <a:xfrm>
              <a:off x="179800" y="1074201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59" name="Line"/>
            <p:cNvSpPr/>
            <p:nvPr/>
          </p:nvSpPr>
          <p:spPr>
            <a:xfrm flipV="1">
              <a:off x="292698" y="70131"/>
              <a:ext cx="450927" cy="1014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60" name="x4=1"/>
            <p:cNvSpPr txBox="1"/>
            <p:nvPr/>
          </p:nvSpPr>
          <p:spPr>
            <a:xfrm rot="17640000">
              <a:off x="-41867" y="245262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=1</a:t>
              </a:r>
            </a:p>
          </p:txBody>
        </p:sp>
      </p:grpSp>
      <p:grpSp>
        <p:nvGrpSpPr>
          <p:cNvPr id="965" name="Group"/>
          <p:cNvGrpSpPr/>
          <p:nvPr/>
        </p:nvGrpSpPr>
        <p:grpSpPr>
          <a:xfrm>
            <a:off x="2370261" y="4786906"/>
            <a:ext cx="618830" cy="1238660"/>
            <a:chOff x="0" y="0"/>
            <a:chExt cx="618829" cy="1238658"/>
          </a:xfrm>
        </p:grpSpPr>
        <p:sp>
          <p:nvSpPr>
            <p:cNvPr id="962" name="Oval"/>
            <p:cNvSpPr/>
            <p:nvPr/>
          </p:nvSpPr>
          <p:spPr>
            <a:xfrm>
              <a:off x="144836" y="1069126"/>
              <a:ext cx="209610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63" name="Line"/>
            <p:cNvSpPr/>
            <p:nvPr/>
          </p:nvSpPr>
          <p:spPr>
            <a:xfrm flipH="1" flipV="1">
              <a:off x="78976" y="0"/>
              <a:ext cx="183676" cy="11444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64" name="x4=0"/>
            <p:cNvSpPr txBox="1"/>
            <p:nvPr/>
          </p:nvSpPr>
          <p:spPr>
            <a:xfrm rot="4620000">
              <a:off x="-103390" y="374922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=0</a:t>
              </a:r>
            </a:p>
          </p:txBody>
        </p:sp>
      </p:grpSp>
      <p:grpSp>
        <p:nvGrpSpPr>
          <p:cNvPr id="972" name="Group"/>
          <p:cNvGrpSpPr/>
          <p:nvPr/>
        </p:nvGrpSpPr>
        <p:grpSpPr>
          <a:xfrm>
            <a:off x="3970785" y="4848119"/>
            <a:ext cx="1325085" cy="1222037"/>
            <a:chOff x="0" y="0"/>
            <a:chExt cx="1325083" cy="1222036"/>
          </a:xfrm>
        </p:grpSpPr>
        <p:sp>
          <p:nvSpPr>
            <p:cNvPr id="966" name="Oval"/>
            <p:cNvSpPr/>
            <p:nvPr/>
          </p:nvSpPr>
          <p:spPr>
            <a:xfrm>
              <a:off x="234961" y="1052503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67" name="Line"/>
            <p:cNvSpPr/>
            <p:nvPr/>
          </p:nvSpPr>
          <p:spPr>
            <a:xfrm flipV="1">
              <a:off x="290196" y="67578"/>
              <a:ext cx="450926" cy="1014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68" name="Oval"/>
            <p:cNvSpPr/>
            <p:nvPr/>
          </p:nvSpPr>
          <p:spPr>
            <a:xfrm>
              <a:off x="910864" y="1052503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69" name="Line"/>
            <p:cNvSpPr/>
            <p:nvPr/>
          </p:nvSpPr>
          <p:spPr>
            <a:xfrm flipH="1" flipV="1">
              <a:off x="827695" y="2726"/>
              <a:ext cx="183676" cy="11444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70" name="x4=0"/>
            <p:cNvSpPr txBox="1"/>
            <p:nvPr/>
          </p:nvSpPr>
          <p:spPr>
            <a:xfrm rot="4620000">
              <a:off x="602864" y="288750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=0</a:t>
              </a:r>
            </a:p>
          </p:txBody>
        </p:sp>
        <p:sp>
          <p:nvSpPr>
            <p:cNvPr id="971" name="x4=1"/>
            <p:cNvSpPr txBox="1"/>
            <p:nvPr/>
          </p:nvSpPr>
          <p:spPr>
            <a:xfrm rot="17640000">
              <a:off x="-41867" y="245262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=1</a:t>
              </a:r>
            </a:p>
          </p:txBody>
        </p:sp>
      </p:grpSp>
      <p:grpSp>
        <p:nvGrpSpPr>
          <p:cNvPr id="976" name="Group"/>
          <p:cNvGrpSpPr/>
          <p:nvPr/>
        </p:nvGrpSpPr>
        <p:grpSpPr>
          <a:xfrm>
            <a:off x="3362483" y="3846335"/>
            <a:ext cx="964239" cy="1101256"/>
            <a:chOff x="0" y="0"/>
            <a:chExt cx="964238" cy="1101254"/>
          </a:xfrm>
        </p:grpSpPr>
        <p:sp>
          <p:nvSpPr>
            <p:cNvPr id="973" name="Oval"/>
            <p:cNvSpPr/>
            <p:nvPr/>
          </p:nvSpPr>
          <p:spPr>
            <a:xfrm>
              <a:off x="156629" y="93172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74" name="Line"/>
            <p:cNvSpPr/>
            <p:nvPr/>
          </p:nvSpPr>
          <p:spPr>
            <a:xfrm flipV="1">
              <a:off x="266633" y="13307"/>
              <a:ext cx="697606" cy="96540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75" name="x3=1"/>
            <p:cNvSpPr txBox="1"/>
            <p:nvPr/>
          </p:nvSpPr>
          <p:spPr>
            <a:xfrm rot="18288790">
              <a:off x="5337" y="243553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=1</a:t>
              </a:r>
            </a:p>
          </p:txBody>
        </p:sp>
      </p:grpSp>
      <p:grpSp>
        <p:nvGrpSpPr>
          <p:cNvPr id="980" name="Group"/>
          <p:cNvGrpSpPr/>
          <p:nvPr/>
        </p:nvGrpSpPr>
        <p:grpSpPr>
          <a:xfrm>
            <a:off x="4444769" y="3866441"/>
            <a:ext cx="763066" cy="1081150"/>
            <a:chOff x="0" y="0"/>
            <a:chExt cx="763065" cy="1081149"/>
          </a:xfrm>
        </p:grpSpPr>
        <p:sp>
          <p:nvSpPr>
            <p:cNvPr id="977" name="Oval"/>
            <p:cNvSpPr/>
            <p:nvPr/>
          </p:nvSpPr>
          <p:spPr>
            <a:xfrm>
              <a:off x="215084" y="911616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78" name="Line"/>
            <p:cNvSpPr/>
            <p:nvPr/>
          </p:nvSpPr>
          <p:spPr>
            <a:xfrm flipH="1" flipV="1">
              <a:off x="-1" y="80728"/>
              <a:ext cx="323260" cy="8795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79" name="x3=0"/>
            <p:cNvSpPr txBox="1"/>
            <p:nvPr/>
          </p:nvSpPr>
          <p:spPr>
            <a:xfrm rot="4198594">
              <a:off x="98" y="241701"/>
              <a:ext cx="82561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=0</a:t>
              </a:r>
            </a:p>
          </p:txBody>
        </p:sp>
      </p:grpSp>
      <p:grpSp>
        <p:nvGrpSpPr>
          <p:cNvPr id="984" name="Group"/>
          <p:cNvGrpSpPr/>
          <p:nvPr/>
        </p:nvGrpSpPr>
        <p:grpSpPr>
          <a:xfrm>
            <a:off x="6572409" y="2791460"/>
            <a:ext cx="1518818" cy="1167902"/>
            <a:chOff x="0" y="0"/>
            <a:chExt cx="1518816" cy="1167901"/>
          </a:xfrm>
        </p:grpSpPr>
        <p:sp>
          <p:nvSpPr>
            <p:cNvPr id="981" name="Oval"/>
            <p:cNvSpPr/>
            <p:nvPr/>
          </p:nvSpPr>
          <p:spPr>
            <a:xfrm>
              <a:off x="0" y="998368"/>
              <a:ext cx="209610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82" name="Line"/>
            <p:cNvSpPr/>
            <p:nvPr/>
          </p:nvSpPr>
          <p:spPr>
            <a:xfrm flipV="1">
              <a:off x="120257" y="81597"/>
              <a:ext cx="1398560" cy="9555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83" name="x2=1"/>
            <p:cNvSpPr txBox="1"/>
            <p:nvPr/>
          </p:nvSpPr>
          <p:spPr>
            <a:xfrm rot="19620000">
              <a:off x="334783" y="188974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2</a:t>
              </a:r>
              <a:r>
                <a:t>=1</a:t>
              </a:r>
            </a:p>
          </p:txBody>
        </p:sp>
      </p:grpSp>
      <p:grpSp>
        <p:nvGrpSpPr>
          <p:cNvPr id="988" name="Group"/>
          <p:cNvGrpSpPr/>
          <p:nvPr/>
        </p:nvGrpSpPr>
        <p:grpSpPr>
          <a:xfrm>
            <a:off x="8115595" y="2764922"/>
            <a:ext cx="1165981" cy="1192927"/>
            <a:chOff x="0" y="0"/>
            <a:chExt cx="1165980" cy="1192925"/>
          </a:xfrm>
        </p:grpSpPr>
        <p:sp>
          <p:nvSpPr>
            <p:cNvPr id="985" name="Oval"/>
            <p:cNvSpPr/>
            <p:nvPr/>
          </p:nvSpPr>
          <p:spPr>
            <a:xfrm>
              <a:off x="956370" y="1023392"/>
              <a:ext cx="209611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86" name="Line"/>
            <p:cNvSpPr/>
            <p:nvPr/>
          </p:nvSpPr>
          <p:spPr>
            <a:xfrm flipH="1" flipV="1">
              <a:off x="-1" y="106775"/>
              <a:ext cx="977574" cy="9775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87" name="x2=0"/>
            <p:cNvSpPr txBox="1"/>
            <p:nvPr/>
          </p:nvSpPr>
          <p:spPr>
            <a:xfrm rot="2736627">
              <a:off x="176714" y="22821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2</a:t>
              </a:r>
              <a:r>
                <a:t>=0</a:t>
              </a:r>
            </a:p>
          </p:txBody>
        </p:sp>
      </p:grpSp>
      <p:grpSp>
        <p:nvGrpSpPr>
          <p:cNvPr id="992" name="Group"/>
          <p:cNvGrpSpPr/>
          <p:nvPr/>
        </p:nvGrpSpPr>
        <p:grpSpPr>
          <a:xfrm>
            <a:off x="5711328" y="3823963"/>
            <a:ext cx="956477" cy="1087948"/>
            <a:chOff x="0" y="0"/>
            <a:chExt cx="956476" cy="1087946"/>
          </a:xfrm>
        </p:grpSpPr>
        <p:sp>
          <p:nvSpPr>
            <p:cNvPr id="989" name="Oval"/>
            <p:cNvSpPr/>
            <p:nvPr/>
          </p:nvSpPr>
          <p:spPr>
            <a:xfrm>
              <a:off x="148867" y="918414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90" name="Line"/>
            <p:cNvSpPr/>
            <p:nvPr/>
          </p:nvSpPr>
          <p:spPr>
            <a:xfrm flipV="1">
              <a:off x="258871" y="0"/>
              <a:ext cx="697606" cy="96540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91" name="x3=1"/>
            <p:cNvSpPr txBox="1"/>
            <p:nvPr/>
          </p:nvSpPr>
          <p:spPr>
            <a:xfrm rot="18288790">
              <a:off x="5337" y="268018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=1</a:t>
              </a:r>
            </a:p>
          </p:txBody>
        </p:sp>
      </p:grpSp>
      <p:grpSp>
        <p:nvGrpSpPr>
          <p:cNvPr id="1002" name="Group"/>
          <p:cNvGrpSpPr/>
          <p:nvPr/>
        </p:nvGrpSpPr>
        <p:grpSpPr>
          <a:xfrm>
            <a:off x="6309366" y="3789158"/>
            <a:ext cx="1370051" cy="2264668"/>
            <a:chOff x="0" y="0"/>
            <a:chExt cx="1370050" cy="2264666"/>
          </a:xfrm>
        </p:grpSpPr>
        <p:sp>
          <p:nvSpPr>
            <p:cNvPr id="993" name="Oval"/>
            <p:cNvSpPr/>
            <p:nvPr/>
          </p:nvSpPr>
          <p:spPr>
            <a:xfrm>
              <a:off x="691570" y="953219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94" name="Oval"/>
            <p:cNvSpPr/>
            <p:nvPr/>
          </p:nvSpPr>
          <p:spPr>
            <a:xfrm>
              <a:off x="896056" y="2095134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95" name="Line"/>
            <p:cNvSpPr/>
            <p:nvPr/>
          </p:nvSpPr>
          <p:spPr>
            <a:xfrm flipH="1" flipV="1">
              <a:off x="476486" y="122332"/>
              <a:ext cx="323259" cy="8795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96" name="x3=0"/>
            <p:cNvSpPr txBox="1"/>
            <p:nvPr/>
          </p:nvSpPr>
          <p:spPr>
            <a:xfrm rot="4198594">
              <a:off x="467621" y="24170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=0</a:t>
              </a:r>
            </a:p>
          </p:txBody>
        </p:sp>
        <p:sp>
          <p:nvSpPr>
            <p:cNvPr id="997" name="Oval"/>
            <p:cNvSpPr/>
            <p:nvPr/>
          </p:nvSpPr>
          <p:spPr>
            <a:xfrm>
              <a:off x="179800" y="2094930"/>
              <a:ext cx="209610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98" name="Line"/>
            <p:cNvSpPr/>
            <p:nvPr/>
          </p:nvSpPr>
          <p:spPr>
            <a:xfrm flipV="1">
              <a:off x="292698" y="1090860"/>
              <a:ext cx="450927" cy="10147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99" name="Line"/>
            <p:cNvSpPr/>
            <p:nvPr/>
          </p:nvSpPr>
          <p:spPr>
            <a:xfrm flipH="1" flipV="1">
              <a:off x="830197" y="1026008"/>
              <a:ext cx="183676" cy="11444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00" name="x4=1"/>
            <p:cNvSpPr txBox="1"/>
            <p:nvPr/>
          </p:nvSpPr>
          <p:spPr>
            <a:xfrm rot="17640000">
              <a:off x="-41867" y="126599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=1</a:t>
              </a:r>
            </a:p>
          </p:txBody>
        </p:sp>
        <p:sp>
          <p:nvSpPr>
            <p:cNvPr id="1001" name="x4=0"/>
            <p:cNvSpPr txBox="1"/>
            <p:nvPr/>
          </p:nvSpPr>
          <p:spPr>
            <a:xfrm rot="4620000">
              <a:off x="647831" y="1400930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=0</a:t>
              </a:r>
            </a:p>
          </p:txBody>
        </p:sp>
      </p:grpSp>
      <p:grpSp>
        <p:nvGrpSpPr>
          <p:cNvPr id="1013" name="Group"/>
          <p:cNvGrpSpPr/>
          <p:nvPr/>
        </p:nvGrpSpPr>
        <p:grpSpPr>
          <a:xfrm>
            <a:off x="7500418" y="3874595"/>
            <a:ext cx="1516630" cy="2223821"/>
            <a:chOff x="0" y="0"/>
            <a:chExt cx="1516628" cy="2223819"/>
          </a:xfrm>
        </p:grpSpPr>
        <p:sp>
          <p:nvSpPr>
            <p:cNvPr id="1003" name="Oval"/>
            <p:cNvSpPr/>
            <p:nvPr/>
          </p:nvSpPr>
          <p:spPr>
            <a:xfrm>
              <a:off x="221032" y="2009697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1012" name="Group"/>
            <p:cNvGrpSpPr/>
            <p:nvPr/>
          </p:nvGrpSpPr>
          <p:grpSpPr>
            <a:xfrm>
              <a:off x="-1" y="0"/>
              <a:ext cx="1516630" cy="2223820"/>
              <a:chOff x="0" y="0"/>
              <a:chExt cx="1516628" cy="2223819"/>
            </a:xfrm>
          </p:grpSpPr>
          <p:sp>
            <p:nvSpPr>
              <p:cNvPr id="1004" name="Oval"/>
              <p:cNvSpPr/>
              <p:nvPr/>
            </p:nvSpPr>
            <p:spPr>
              <a:xfrm>
                <a:off x="709019" y="931721"/>
                <a:ext cx="209611" cy="169534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05" name="Line"/>
              <p:cNvSpPr/>
              <p:nvPr/>
            </p:nvSpPr>
            <p:spPr>
              <a:xfrm flipV="1">
                <a:off x="819023" y="13307"/>
                <a:ext cx="697606" cy="96540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06" name="Line"/>
              <p:cNvSpPr/>
              <p:nvPr/>
            </p:nvSpPr>
            <p:spPr>
              <a:xfrm flipV="1">
                <a:off x="291355" y="981881"/>
                <a:ext cx="450926" cy="101472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07" name="Oval"/>
              <p:cNvSpPr/>
              <p:nvPr/>
            </p:nvSpPr>
            <p:spPr>
              <a:xfrm>
                <a:off x="893523" y="2054287"/>
                <a:ext cx="209611" cy="169533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08" name="Line"/>
              <p:cNvSpPr/>
              <p:nvPr/>
            </p:nvSpPr>
            <p:spPr>
              <a:xfrm flipH="1" flipV="1">
                <a:off x="828853" y="917029"/>
                <a:ext cx="183677" cy="114442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09" name="x4=0"/>
              <p:cNvSpPr txBox="1"/>
              <p:nvPr/>
            </p:nvSpPr>
            <p:spPr>
              <a:xfrm rot="4620000">
                <a:off x="641405" y="1299150"/>
                <a:ext cx="82561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x</a:t>
                </a:r>
                <a:r>
                  <a:rPr baseline="-5999"/>
                  <a:t>4</a:t>
                </a:r>
                <a:r>
                  <a:t>=0</a:t>
                </a:r>
              </a:p>
            </p:txBody>
          </p:sp>
          <p:sp>
            <p:nvSpPr>
              <p:cNvPr id="1010" name="x4=1"/>
              <p:cNvSpPr txBox="1"/>
              <p:nvPr/>
            </p:nvSpPr>
            <p:spPr>
              <a:xfrm rot="17640000">
                <a:off x="-41867" y="1226597"/>
                <a:ext cx="82561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x</a:t>
                </a:r>
                <a:r>
                  <a:rPr baseline="-5999"/>
                  <a:t>4</a:t>
                </a:r>
                <a:r>
                  <a:t>=1</a:t>
                </a:r>
              </a:p>
            </p:txBody>
          </p:sp>
          <p:sp>
            <p:nvSpPr>
              <p:cNvPr id="1011" name="x3=1"/>
              <p:cNvSpPr txBox="1"/>
              <p:nvPr/>
            </p:nvSpPr>
            <p:spPr>
              <a:xfrm rot="18288790">
                <a:off x="557727" y="243553"/>
                <a:ext cx="82561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x</a:t>
                </a:r>
                <a:r>
                  <a:rPr baseline="-5999"/>
                  <a:t>3</a:t>
                </a:r>
                <a:r>
                  <a:t>=1</a:t>
                </a:r>
              </a:p>
            </p:txBody>
          </p:sp>
        </p:grpSp>
      </p:grpSp>
      <p:grpSp>
        <p:nvGrpSpPr>
          <p:cNvPr id="1023" name="Group"/>
          <p:cNvGrpSpPr/>
          <p:nvPr/>
        </p:nvGrpSpPr>
        <p:grpSpPr>
          <a:xfrm>
            <a:off x="8661110" y="3882000"/>
            <a:ext cx="1325085" cy="2203716"/>
            <a:chOff x="0" y="0"/>
            <a:chExt cx="1325083" cy="2203714"/>
          </a:xfrm>
        </p:grpSpPr>
        <p:sp>
          <p:nvSpPr>
            <p:cNvPr id="1014" name="Oval"/>
            <p:cNvSpPr/>
            <p:nvPr/>
          </p:nvSpPr>
          <p:spPr>
            <a:xfrm>
              <a:off x="689068" y="911616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15" name="Line"/>
            <p:cNvSpPr/>
            <p:nvPr/>
          </p:nvSpPr>
          <p:spPr>
            <a:xfrm flipH="1" flipV="1">
              <a:off x="473984" y="80728"/>
              <a:ext cx="323259" cy="8795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16" name="Oval"/>
            <p:cNvSpPr/>
            <p:nvPr/>
          </p:nvSpPr>
          <p:spPr>
            <a:xfrm>
              <a:off x="234961" y="2034182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17" name="Line"/>
            <p:cNvSpPr/>
            <p:nvPr/>
          </p:nvSpPr>
          <p:spPr>
            <a:xfrm flipV="1">
              <a:off x="290196" y="1049256"/>
              <a:ext cx="450926" cy="1014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18" name="Oval"/>
            <p:cNvSpPr/>
            <p:nvPr/>
          </p:nvSpPr>
          <p:spPr>
            <a:xfrm>
              <a:off x="910864" y="2034182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19" name="Line"/>
            <p:cNvSpPr/>
            <p:nvPr/>
          </p:nvSpPr>
          <p:spPr>
            <a:xfrm flipH="1" flipV="1">
              <a:off x="827695" y="984404"/>
              <a:ext cx="183676" cy="11444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20" name="x4=0"/>
            <p:cNvSpPr txBox="1"/>
            <p:nvPr/>
          </p:nvSpPr>
          <p:spPr>
            <a:xfrm rot="4620000">
              <a:off x="602864" y="1270428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=0</a:t>
              </a:r>
            </a:p>
          </p:txBody>
        </p:sp>
        <p:sp>
          <p:nvSpPr>
            <p:cNvPr id="1021" name="x4=1"/>
            <p:cNvSpPr txBox="1"/>
            <p:nvPr/>
          </p:nvSpPr>
          <p:spPr>
            <a:xfrm rot="17640000">
              <a:off x="-41867" y="122694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=1</a:t>
              </a:r>
            </a:p>
          </p:txBody>
        </p:sp>
        <p:sp>
          <p:nvSpPr>
            <p:cNvPr id="1022" name="x3=0"/>
            <p:cNvSpPr txBox="1"/>
            <p:nvPr/>
          </p:nvSpPr>
          <p:spPr>
            <a:xfrm rot="4198594">
              <a:off x="486782" y="24170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=0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38" grpId="7"/>
      <p:bldP build="whole" bldLvl="1" animBg="1" rev="0" advAuto="0" spid="992" grpId="8"/>
      <p:bldP build="whole" bldLvl="1" animBg="1" rev="0" advAuto="0" spid="934" grpId="4"/>
      <p:bldP build="whole" bldLvl="1" animBg="1" rev="0" advAuto="0" spid="925" grpId="1"/>
      <p:bldP build="whole" bldLvl="1" animBg="1" rev="0" advAuto="0" spid="945" grpId="5"/>
      <p:bldP build="whole" bldLvl="1" animBg="1" rev="0" advAuto="0" spid="1013" grpId="11"/>
      <p:bldP build="whole" bldLvl="1" animBg="1" rev="0" advAuto="0" spid="1002" grpId="9"/>
      <p:bldP build="whole" bldLvl="1" animBg="1" rev="0" advAuto="0" spid="953" grpId="6"/>
      <p:bldP build="whole" bldLvl="1" animBg="1" rev="0" advAuto="0" spid="930" grpId="2"/>
      <p:bldP build="whole" bldLvl="1" animBg="1" rev="0" advAuto="0" spid="1023" grpId="12"/>
      <p:bldP build="whole" bldLvl="1" animBg="1" rev="0" advAuto="0" spid="941" grpId="3"/>
      <p:bldP build="whole" bldLvl="1" animBg="1" rev="0" advAuto="0" spid="988" grpId="1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Backtracking: 3-color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Backtracking: 3-color problem</a:t>
            </a:r>
          </a:p>
        </p:txBody>
      </p:sp>
      <p:sp>
        <p:nvSpPr>
          <p:cNvPr id="1026" name="Exercise:…"/>
          <p:cNvSpPr txBox="1"/>
          <p:nvPr>
            <p:ph type="body" sz="half" idx="1"/>
          </p:nvPr>
        </p:nvSpPr>
        <p:spPr>
          <a:xfrm>
            <a:off x="4673361" y="938113"/>
            <a:ext cx="5048538" cy="5891610"/>
          </a:xfrm>
          <a:prstGeom prst="rect">
            <a:avLst/>
          </a:prstGeom>
        </p:spPr>
        <p:txBody>
          <a:bodyPr/>
          <a:lstStyle/>
          <a:p>
            <a:pPr/>
            <a:r>
              <a:t>Exercise: </a:t>
            </a:r>
          </a:p>
          <a:p>
            <a:pPr lvl="1"/>
            <a:r>
              <a:t>Construct the state space tree for the graph shown for 3-color problem.</a:t>
            </a:r>
          </a:p>
        </p:txBody>
      </p:sp>
      <p:sp>
        <p:nvSpPr>
          <p:cNvPr id="10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2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02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030" name="Oval"/>
          <p:cNvSpPr/>
          <p:nvPr/>
        </p:nvSpPr>
        <p:spPr>
          <a:xfrm>
            <a:off x="1368731" y="5818927"/>
            <a:ext cx="696080" cy="744191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31" name="Oval"/>
          <p:cNvSpPr/>
          <p:nvPr/>
        </p:nvSpPr>
        <p:spPr>
          <a:xfrm>
            <a:off x="1368731" y="4405507"/>
            <a:ext cx="696080" cy="744190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32" name="Oval"/>
          <p:cNvSpPr/>
          <p:nvPr/>
        </p:nvSpPr>
        <p:spPr>
          <a:xfrm>
            <a:off x="1368731" y="3017486"/>
            <a:ext cx="696080" cy="744191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33" name="1"/>
          <p:cNvSpPr txBox="1"/>
          <p:nvPr/>
        </p:nvSpPr>
        <p:spPr>
          <a:xfrm>
            <a:off x="794235" y="5967408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34" name="2"/>
          <p:cNvSpPr txBox="1"/>
          <p:nvPr/>
        </p:nvSpPr>
        <p:spPr>
          <a:xfrm>
            <a:off x="794235" y="4553987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35" name="3"/>
          <p:cNvSpPr txBox="1"/>
          <p:nvPr/>
        </p:nvSpPr>
        <p:spPr>
          <a:xfrm>
            <a:off x="794235" y="3140567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36" name="4"/>
          <p:cNvSpPr txBox="1"/>
          <p:nvPr/>
        </p:nvSpPr>
        <p:spPr>
          <a:xfrm>
            <a:off x="921235" y="1772491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037" name="5"/>
          <p:cNvSpPr txBox="1"/>
          <p:nvPr/>
        </p:nvSpPr>
        <p:spPr>
          <a:xfrm>
            <a:off x="4396587" y="3904022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038" name="Line"/>
          <p:cNvSpPr/>
          <p:nvPr/>
        </p:nvSpPr>
        <p:spPr>
          <a:xfrm flipV="1">
            <a:off x="1716771" y="5187045"/>
            <a:ext cx="1" cy="63811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39" name="Line"/>
          <p:cNvSpPr/>
          <p:nvPr/>
        </p:nvSpPr>
        <p:spPr>
          <a:xfrm flipV="1">
            <a:off x="1716771" y="3774504"/>
            <a:ext cx="1" cy="63812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40" name="Line"/>
          <p:cNvSpPr/>
          <p:nvPr/>
        </p:nvSpPr>
        <p:spPr>
          <a:xfrm flipV="1">
            <a:off x="1716771" y="2383757"/>
            <a:ext cx="1" cy="63811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41" name="Line"/>
          <p:cNvSpPr/>
          <p:nvPr/>
        </p:nvSpPr>
        <p:spPr>
          <a:xfrm flipV="1">
            <a:off x="2050499" y="4401855"/>
            <a:ext cx="1768270" cy="160227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42" name="Line"/>
          <p:cNvSpPr/>
          <p:nvPr/>
        </p:nvSpPr>
        <p:spPr>
          <a:xfrm flipV="1">
            <a:off x="2083677" y="4133521"/>
            <a:ext cx="1625978" cy="62911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43" name="Line"/>
          <p:cNvSpPr/>
          <p:nvPr/>
        </p:nvSpPr>
        <p:spPr>
          <a:xfrm>
            <a:off x="2050499" y="3337815"/>
            <a:ext cx="1692333" cy="62929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44" name="Line"/>
          <p:cNvSpPr/>
          <p:nvPr/>
        </p:nvSpPr>
        <p:spPr>
          <a:xfrm>
            <a:off x="2055756" y="2131742"/>
            <a:ext cx="1732770" cy="173277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45" name="Oval"/>
          <p:cNvSpPr/>
          <p:nvPr/>
        </p:nvSpPr>
        <p:spPr>
          <a:xfrm>
            <a:off x="1368731" y="1675402"/>
            <a:ext cx="696080" cy="744190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46" name="Oval"/>
          <p:cNvSpPr/>
          <p:nvPr/>
        </p:nvSpPr>
        <p:spPr>
          <a:xfrm>
            <a:off x="3728520" y="3757337"/>
            <a:ext cx="696080" cy="744191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47" name="Oval"/>
          <p:cNvSpPr/>
          <p:nvPr/>
        </p:nvSpPr>
        <p:spPr>
          <a:xfrm>
            <a:off x="1393402" y="741805"/>
            <a:ext cx="696080" cy="74419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48" name="Oval"/>
          <p:cNvSpPr/>
          <p:nvPr/>
        </p:nvSpPr>
        <p:spPr>
          <a:xfrm>
            <a:off x="421857" y="741805"/>
            <a:ext cx="696080" cy="74419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49" name="Oval"/>
          <p:cNvSpPr/>
          <p:nvPr/>
        </p:nvSpPr>
        <p:spPr>
          <a:xfrm>
            <a:off x="2315606" y="741805"/>
            <a:ext cx="696080" cy="744190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45" grpId="2"/>
      <p:bldP build="whole" bldLvl="1" animBg="1" rev="0" advAuto="0" spid="1048" grpId="4"/>
      <p:bldP build="whole" bldLvl="1" animBg="1" rev="0" advAuto="0" spid="1047" grpId="5"/>
      <p:bldP build="whole" bldLvl="1" animBg="1" rev="0" advAuto="0" spid="1049" grpId="6"/>
      <p:bldP build="whole" bldLvl="1" animBg="1" rev="0" advAuto="0" spid="1045" grpId="1"/>
      <p:bldP build="whole" bldLvl="1" animBg="1" rev="0" advAuto="0" spid="1046" grpId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Algo: Backtrac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Algo: Backtracking</a:t>
            </a:r>
          </a:p>
        </p:txBody>
      </p:sp>
      <p:sp>
        <p:nvSpPr>
          <p:cNvPr id="1052" name="Notation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Notations:</a:t>
            </a:r>
          </a:p>
          <a:p>
            <a:pPr lvl="1"/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 be the path from root to a node in state space tree.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 be the set of all possible values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such that </a:t>
            </a: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 is also a path to problem state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boundary function predicate i.e. 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 is false for path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), then path can’t be extended to reach an answer state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Ø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52462" indent="-257175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700"/>
              <a:t>Candidates for position </a:t>
            </a:r>
            <a:r>
              <a:rPr sz="2700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 sz="2700"/>
              <a:t> of solution vector</a:t>
            </a:r>
            <a:r>
              <a:rPr sz="2600"/>
              <a:t> </a:t>
            </a:r>
            <a:r>
              <a:rPr sz="2800"/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)</a:t>
            </a:r>
          </a:p>
          <a:p>
            <a:pPr lvl="2" marL="1097416" indent="-244928">
              <a:spcBef>
                <a:spcPts val="6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Those values generated by T and satisfies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t> </a:t>
            </a:r>
          </a:p>
        </p:txBody>
      </p:sp>
      <p:sp>
        <p:nvSpPr>
          <p:cNvPr id="10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54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05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Algo: Backtrac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Algo: Backtracking</a:t>
            </a:r>
          </a:p>
        </p:txBody>
      </p:sp>
      <p:sp>
        <p:nvSpPr>
          <p:cNvPr id="1058" name="Algo Backtrack(int n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Algo</a:t>
            </a:r>
            <a:r>
              <a:t> Backtrack(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int</a:t>
            </a:r>
            <a:r>
              <a:t> n)</a:t>
            </a:r>
          </a:p>
          <a:p>
            <a:pPr lvl="2" marL="0" indent="457200">
              <a:spcBef>
                <a:spcPts val="3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int</a:t>
            </a:r>
            <a:r>
              <a:t> k=1</a:t>
            </a:r>
          </a:p>
          <a:p>
            <a:pPr lvl="2" marL="0" indent="457200">
              <a:spcBef>
                <a:spcPts val="3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while</a:t>
            </a:r>
            <a:r>
              <a:t> (k) {</a:t>
            </a:r>
          </a:p>
          <a:p>
            <a:pPr lvl="4" marL="0" indent="914400">
              <a:spcBef>
                <a:spcPts val="3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there remains an untried </a:t>
            </a:r>
            <a:r>
              <a:t>x[k]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such that </a:t>
            </a:r>
            <a:r>
              <a:t>x[k]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in </a:t>
            </a:r>
            <a:r>
              <a:t>T(x[1],…,x[k-1]),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t>B(x[1],…,x[k])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is</a:t>
            </a:r>
            <a:r>
              <a:t>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true</a:t>
            </a:r>
            <a:r>
              <a:t>,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then</a:t>
            </a:r>
            <a:r>
              <a:t> {</a:t>
            </a:r>
          </a:p>
          <a:p>
            <a:pPr lvl="6" marL="0" indent="13716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(x[1],…[x[k])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 is a path to an answer node</a:t>
            </a:r>
            <a:r>
              <a:t>,</a:t>
            </a:r>
          </a:p>
          <a:p>
            <a:pPr lvl="8" marL="0" indent="18288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output</a:t>
            </a:r>
            <a:r>
              <a:t> x[1:k]</a:t>
            </a:r>
          </a:p>
          <a:p>
            <a:pPr lvl="6" marL="0" indent="13716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k++</a:t>
            </a:r>
          </a:p>
          <a:p>
            <a:pPr lvl="2" marL="0" indent="457200">
              <a:spcBef>
                <a:spcPts val="3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lvl="2" marL="0" indent="457200">
              <a:spcBef>
                <a:spcPts val="3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k--</a:t>
            </a:r>
          </a:p>
        </p:txBody>
      </p:sp>
      <p:sp>
        <p:nvSpPr>
          <p:cNvPr id="10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6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06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064" name="Basic approach of backtrack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approach of backtracking</a:t>
            </a:r>
          </a:p>
          <a:p>
            <a:pPr/>
            <a:r>
              <a:t>Static tree</a:t>
            </a:r>
          </a:p>
          <a:p>
            <a:pPr/>
            <a:r>
              <a:t>Dynamic tree</a:t>
            </a:r>
          </a:p>
        </p:txBody>
      </p:sp>
      <p:sp>
        <p:nvSpPr>
          <p:cNvPr id="10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6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06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6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Horowitz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2: Horowitz</a:t>
            </a:r>
          </a:p>
          <a:p>
            <a:pPr lvl="1"/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5.1,5.2,5.4,5.8,5.9</a:t>
            </a:r>
            <a:r>
              <a:t> </a:t>
            </a:r>
          </a:p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</a:t>
            </a:r>
          </a:p>
          <a:p>
            <a:pPr lvl="1"/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8.2-8.4</a:t>
            </a:r>
            <a:r>
              <a:t> </a:t>
            </a:r>
          </a:p>
          <a:p>
            <a:pPr/>
            <a:r>
              <a:t>R1: Introduction to Algorithms</a:t>
            </a:r>
          </a:p>
          <a:p>
            <a:pPr lvl="2"/>
            <a:r>
              <a:t>Cormen et al.</a:t>
            </a:r>
          </a:p>
          <a:p>
            <a:pPr marL="382587" indent="-342899">
              <a:defRPr sz="2600"/>
            </a:pPr>
            <a:r>
              <a:rPr u="sng">
                <a:hlinkClick r:id="rId2" invalidUrl="" action="" tgtFrame="" tooltip="" history="1" highlightClick="0" endSnd="0"/>
              </a:rPr>
              <a:t>https://en.wikipedia.org/wiki/Dynamic_programming</a:t>
            </a:r>
          </a:p>
          <a:p>
            <a:pPr marL="382587" indent="-342899">
              <a:defRPr sz="2600"/>
            </a:pPr>
            <a:r>
              <a:rPr u="sng">
                <a:hlinkClick r:id="rId3" invalidUrl="" action="" tgtFrame="" tooltip="" history="1" highlightClick="0" endSnd="0"/>
              </a:rPr>
              <a:t>https://www.codechef.com/wiki/tutorial-dynamic-programming</a:t>
            </a:r>
          </a:p>
          <a:p>
            <a:pPr marL="382587" indent="-342899">
              <a:defRPr sz="2600"/>
            </a:pPr>
            <a:r>
              <a:t>https://www.hackerearth.com/practice/algorithms/dynamic-programming/introduction-to-dynamic-programming-1/tutorial/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erview of Backtrac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of Backtracking</a:t>
            </a:r>
          </a:p>
        </p:txBody>
      </p:sp>
      <p:sp>
        <p:nvSpPr>
          <p:cNvPr id="54" name="Basic approach of backtrack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Basic approach of backtracking</a:t>
            </a:r>
          </a:p>
          <a:p>
            <a:pPr lvl="1">
              <a:spcBef>
                <a:spcPts val="200"/>
              </a:spcBef>
            </a:pPr>
            <a:r>
              <a:t>Determine problem solutions by systematically searching the solution space</a:t>
            </a:r>
          </a:p>
          <a:p>
            <a:pPr>
              <a:spcBef>
                <a:spcPts val="200"/>
              </a:spcBef>
            </a:pPr>
            <a:r>
              <a:t>Approach to search the solution space</a:t>
            </a:r>
          </a:p>
          <a:p>
            <a:pPr lvl="1">
              <a:spcBef>
                <a:spcPts val="200"/>
              </a:spcBef>
            </a:pPr>
            <a:r>
              <a:t>Construct a tree of solution space</a:t>
            </a:r>
          </a:p>
          <a:p>
            <a:pPr lvl="1">
              <a:spcBef>
                <a:spcPts val="200"/>
              </a:spcBef>
            </a:pPr>
            <a:r>
              <a:t>Node of this corresponds to a tuple variable assigned a possible feasible value</a:t>
            </a:r>
          </a:p>
          <a:p>
            <a:pPr lvl="1">
              <a:spcBef>
                <a:spcPts val="200"/>
              </a:spcBef>
            </a:pPr>
            <a:r>
              <a:t>Edge of tree corresponds to tuple variables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t>) where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t>is assigned a possible value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Leaf node satisfying the contraints (criterion function) represents a solution</a:t>
            </a:r>
          </a:p>
          <a:p>
            <a:pPr marL="361156" indent="-321468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Two kind of trees</a:t>
            </a:r>
          </a:p>
          <a:p>
            <a:pPr lvl="1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Static trees, Dynamic trees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tate Space: 4 Queens"/>
          <p:cNvSpPr txBox="1"/>
          <p:nvPr>
            <p:ph type="title"/>
          </p:nvPr>
        </p:nvSpPr>
        <p:spPr>
          <a:xfrm>
            <a:off x="762000" y="-272245"/>
            <a:ext cx="8636000" cy="952501"/>
          </a:xfrm>
          <a:prstGeom prst="rect">
            <a:avLst/>
          </a:prstGeom>
        </p:spPr>
        <p:txBody>
          <a:bodyPr/>
          <a:lstStyle/>
          <a:p>
            <a:pPr/>
            <a:r>
              <a:t>State Space: 4 Queens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3" name="Oval"/>
          <p:cNvSpPr/>
          <p:nvPr/>
        </p:nvSpPr>
        <p:spPr>
          <a:xfrm>
            <a:off x="1464942" y="2204520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" name="Oval"/>
          <p:cNvSpPr/>
          <p:nvPr/>
        </p:nvSpPr>
        <p:spPr>
          <a:xfrm>
            <a:off x="811858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" name="Oval"/>
          <p:cNvSpPr/>
          <p:nvPr/>
        </p:nvSpPr>
        <p:spPr>
          <a:xfrm>
            <a:off x="627686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" name="Oval"/>
          <p:cNvSpPr/>
          <p:nvPr/>
        </p:nvSpPr>
        <p:spPr>
          <a:xfrm>
            <a:off x="622679" y="6061516"/>
            <a:ext cx="209610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" name="Line"/>
          <p:cNvSpPr/>
          <p:nvPr/>
        </p:nvSpPr>
        <p:spPr>
          <a:xfrm flipV="1">
            <a:off x="1625204" y="1485977"/>
            <a:ext cx="3277960" cy="79867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8" name="Line"/>
          <p:cNvSpPr/>
          <p:nvPr/>
        </p:nvSpPr>
        <p:spPr>
          <a:xfrm flipV="1">
            <a:off x="966906" y="2278857"/>
            <a:ext cx="594742" cy="97274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9" name="Line"/>
          <p:cNvSpPr/>
          <p:nvPr/>
        </p:nvSpPr>
        <p:spPr>
          <a:xfrm flipV="1">
            <a:off x="693816" y="3323627"/>
            <a:ext cx="209687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0" name="Line"/>
          <p:cNvSpPr/>
          <p:nvPr/>
        </p:nvSpPr>
        <p:spPr>
          <a:xfrm flipV="1">
            <a:off x="705050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1" name="x1"/>
          <p:cNvSpPr txBox="1"/>
          <p:nvPr/>
        </p:nvSpPr>
        <p:spPr>
          <a:xfrm>
            <a:off x="178981" y="1606129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72" name="x2"/>
          <p:cNvSpPr txBox="1"/>
          <p:nvPr/>
        </p:nvSpPr>
        <p:spPr>
          <a:xfrm>
            <a:off x="178981" y="2555822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73" name="x3"/>
          <p:cNvSpPr txBox="1"/>
          <p:nvPr/>
        </p:nvSpPr>
        <p:spPr>
          <a:xfrm>
            <a:off x="178981" y="3749104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74" name="x4"/>
          <p:cNvSpPr txBox="1"/>
          <p:nvPr/>
        </p:nvSpPr>
        <p:spPr>
          <a:xfrm>
            <a:off x="178981" y="5193241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</a:p>
        </p:txBody>
      </p:sp>
      <p:sp>
        <p:nvSpPr>
          <p:cNvPr id="75" name="x1=1"/>
          <p:cNvSpPr txBox="1"/>
          <p:nvPr/>
        </p:nvSpPr>
        <p:spPr>
          <a:xfrm>
            <a:off x="2612939" y="144027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=1</a:t>
            </a:r>
          </a:p>
        </p:txBody>
      </p:sp>
      <p:sp>
        <p:nvSpPr>
          <p:cNvPr id="76" name="2"/>
          <p:cNvSpPr txBox="1"/>
          <p:nvPr/>
        </p:nvSpPr>
        <p:spPr>
          <a:xfrm>
            <a:off x="807851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80" name="Group"/>
          <p:cNvGrpSpPr/>
          <p:nvPr/>
        </p:nvGrpSpPr>
        <p:grpSpPr>
          <a:xfrm>
            <a:off x="1283204" y="2288979"/>
            <a:ext cx="391349" cy="1093384"/>
            <a:chOff x="0" y="0"/>
            <a:chExt cx="391347" cy="1093382"/>
          </a:xfrm>
        </p:grpSpPr>
        <p:sp>
          <p:nvSpPr>
            <p:cNvPr id="77" name="Oval"/>
            <p:cNvSpPr/>
            <p:nvPr/>
          </p:nvSpPr>
          <p:spPr>
            <a:xfrm>
              <a:off x="181738" y="923850"/>
              <a:ext cx="209610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8" name="Line"/>
            <p:cNvSpPr/>
            <p:nvPr/>
          </p:nvSpPr>
          <p:spPr>
            <a:xfrm flipV="1">
              <a:off x="286543" y="0"/>
              <a:ext cx="1" cy="9525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" name="3"/>
            <p:cNvSpPr txBox="1"/>
            <p:nvPr/>
          </p:nvSpPr>
          <p:spPr>
            <a:xfrm>
              <a:off x="0" y="25400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81" name="3"/>
          <p:cNvSpPr txBox="1"/>
          <p:nvPr/>
        </p:nvSpPr>
        <p:spPr>
          <a:xfrm>
            <a:off x="547415" y="3507416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85" name="Group"/>
          <p:cNvGrpSpPr/>
          <p:nvPr/>
        </p:nvGrpSpPr>
        <p:grpSpPr>
          <a:xfrm>
            <a:off x="894300" y="3323627"/>
            <a:ext cx="337851" cy="1499385"/>
            <a:chOff x="0" y="0"/>
            <a:chExt cx="337849" cy="1499384"/>
          </a:xfrm>
        </p:grpSpPr>
        <p:sp>
          <p:nvSpPr>
            <p:cNvPr id="82" name="Oval"/>
            <p:cNvSpPr/>
            <p:nvPr/>
          </p:nvSpPr>
          <p:spPr>
            <a:xfrm>
              <a:off x="93548" y="132985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3" name="Line"/>
            <p:cNvSpPr/>
            <p:nvPr/>
          </p:nvSpPr>
          <p:spPr>
            <a:xfrm flipH="1" flipV="1">
              <a:off x="38885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4" name="4"/>
            <p:cNvSpPr txBox="1"/>
            <p:nvPr/>
          </p:nvSpPr>
          <p:spPr>
            <a:xfrm>
              <a:off x="0" y="183788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86" name="4"/>
          <p:cNvSpPr txBox="1"/>
          <p:nvPr/>
        </p:nvSpPr>
        <p:spPr>
          <a:xfrm>
            <a:off x="389634" y="4845585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grpSp>
        <p:nvGrpSpPr>
          <p:cNvPr id="93" name="Group"/>
          <p:cNvGrpSpPr/>
          <p:nvPr/>
        </p:nvGrpSpPr>
        <p:grpSpPr>
          <a:xfrm>
            <a:off x="1163235" y="3323627"/>
            <a:ext cx="394386" cy="2907423"/>
            <a:chOff x="0" y="0"/>
            <a:chExt cx="394385" cy="2907421"/>
          </a:xfrm>
        </p:grpSpPr>
        <p:sp>
          <p:nvSpPr>
            <p:cNvPr id="87" name="Oval"/>
            <p:cNvSpPr/>
            <p:nvPr/>
          </p:nvSpPr>
          <p:spPr>
            <a:xfrm>
              <a:off x="184775" y="132985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8" name="Oval"/>
            <p:cNvSpPr/>
            <p:nvPr/>
          </p:nvSpPr>
          <p:spPr>
            <a:xfrm>
              <a:off x="179768" y="2737888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9" name="Line"/>
            <p:cNvSpPr/>
            <p:nvPr/>
          </p:nvSpPr>
          <p:spPr>
            <a:xfrm flipV="1">
              <a:off x="241547" y="-1"/>
              <a:ext cx="146434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0" name="Line"/>
            <p:cNvSpPr/>
            <p:nvPr/>
          </p:nvSpPr>
          <p:spPr>
            <a:xfrm flipV="1">
              <a:off x="251758" y="1407392"/>
              <a:ext cx="1" cy="13689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1" name="2"/>
            <p:cNvSpPr txBox="1"/>
            <p:nvPr/>
          </p:nvSpPr>
          <p:spPr>
            <a:xfrm>
              <a:off x="38663" y="438402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2" name="4"/>
            <p:cNvSpPr txBox="1"/>
            <p:nvPr/>
          </p:nvSpPr>
          <p:spPr>
            <a:xfrm>
              <a:off x="0" y="1560553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97" name="Group"/>
          <p:cNvGrpSpPr/>
          <p:nvPr/>
        </p:nvGrpSpPr>
        <p:grpSpPr>
          <a:xfrm>
            <a:off x="857605" y="4731020"/>
            <a:ext cx="337851" cy="1500030"/>
            <a:chOff x="0" y="0"/>
            <a:chExt cx="337849" cy="1500028"/>
          </a:xfrm>
        </p:grpSpPr>
        <p:sp>
          <p:nvSpPr>
            <p:cNvPr id="94" name="Oval"/>
            <p:cNvSpPr/>
            <p:nvPr/>
          </p:nvSpPr>
          <p:spPr>
            <a:xfrm>
              <a:off x="125235" y="1330496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5" name="Line"/>
            <p:cNvSpPr/>
            <p:nvPr/>
          </p:nvSpPr>
          <p:spPr>
            <a:xfrm flipV="1">
              <a:off x="258683" y="-1"/>
              <a:ext cx="1" cy="13689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6" name="3"/>
            <p:cNvSpPr txBox="1"/>
            <p:nvPr/>
          </p:nvSpPr>
          <p:spPr>
            <a:xfrm>
              <a:off x="0" y="468514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04" name="Group"/>
          <p:cNvGrpSpPr/>
          <p:nvPr/>
        </p:nvGrpSpPr>
        <p:grpSpPr>
          <a:xfrm>
            <a:off x="1544247" y="3323627"/>
            <a:ext cx="365641" cy="2907423"/>
            <a:chOff x="0" y="0"/>
            <a:chExt cx="365640" cy="2907421"/>
          </a:xfrm>
        </p:grpSpPr>
        <p:sp>
          <p:nvSpPr>
            <p:cNvPr id="98" name="Oval"/>
            <p:cNvSpPr/>
            <p:nvPr/>
          </p:nvSpPr>
          <p:spPr>
            <a:xfrm>
              <a:off x="156030" y="132985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9" name="Oval"/>
            <p:cNvSpPr/>
            <p:nvPr/>
          </p:nvSpPr>
          <p:spPr>
            <a:xfrm>
              <a:off x="151023" y="2737888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0" name="Line"/>
            <p:cNvSpPr/>
            <p:nvPr/>
          </p:nvSpPr>
          <p:spPr>
            <a:xfrm flipH="1" flipV="1">
              <a:off x="36652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1" name="Line"/>
            <p:cNvSpPr/>
            <p:nvPr/>
          </p:nvSpPr>
          <p:spPr>
            <a:xfrm flipV="1">
              <a:off x="280532" y="1407392"/>
              <a:ext cx="1" cy="13689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2" name="4"/>
            <p:cNvSpPr txBox="1"/>
            <p:nvPr/>
          </p:nvSpPr>
          <p:spPr>
            <a:xfrm>
              <a:off x="4537" y="43840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03" name="2"/>
            <p:cNvSpPr txBox="1"/>
            <p:nvPr/>
          </p:nvSpPr>
          <p:spPr>
            <a:xfrm>
              <a:off x="0" y="203932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20" name="Group"/>
          <p:cNvGrpSpPr/>
          <p:nvPr/>
        </p:nvGrpSpPr>
        <p:grpSpPr>
          <a:xfrm>
            <a:off x="1610299" y="2304633"/>
            <a:ext cx="1143496" cy="3926417"/>
            <a:chOff x="0" y="0"/>
            <a:chExt cx="1143495" cy="3926415"/>
          </a:xfrm>
        </p:grpSpPr>
        <p:sp>
          <p:nvSpPr>
            <p:cNvPr id="105" name="Oval"/>
            <p:cNvSpPr/>
            <p:nvPr/>
          </p:nvSpPr>
          <p:spPr>
            <a:xfrm>
              <a:off x="592946" y="908196"/>
              <a:ext cx="209611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6" name="Oval"/>
            <p:cNvSpPr/>
            <p:nvPr/>
          </p:nvSpPr>
          <p:spPr>
            <a:xfrm>
              <a:off x="442245" y="2348845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7" name="Oval"/>
            <p:cNvSpPr/>
            <p:nvPr/>
          </p:nvSpPr>
          <p:spPr>
            <a:xfrm>
              <a:off x="794512" y="2348845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8" name="Oval"/>
            <p:cNvSpPr/>
            <p:nvPr/>
          </p:nvSpPr>
          <p:spPr>
            <a:xfrm>
              <a:off x="437238" y="3756883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9" name="Oval"/>
            <p:cNvSpPr/>
            <p:nvPr/>
          </p:nvSpPr>
          <p:spPr>
            <a:xfrm>
              <a:off x="789505" y="3756883"/>
              <a:ext cx="209610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10" name="Line"/>
            <p:cNvSpPr/>
            <p:nvPr/>
          </p:nvSpPr>
          <p:spPr>
            <a:xfrm flipH="1" flipV="1">
              <a:off x="0" y="0"/>
              <a:ext cx="697916" cy="9468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1" name="Line"/>
            <p:cNvSpPr/>
            <p:nvPr/>
          </p:nvSpPr>
          <p:spPr>
            <a:xfrm flipV="1">
              <a:off x="488369" y="942582"/>
              <a:ext cx="209686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2" name="Line"/>
            <p:cNvSpPr/>
            <p:nvPr/>
          </p:nvSpPr>
          <p:spPr>
            <a:xfrm flipH="1" flipV="1">
              <a:off x="744366" y="942582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3" name="Line"/>
            <p:cNvSpPr/>
            <p:nvPr/>
          </p:nvSpPr>
          <p:spPr>
            <a:xfrm flipV="1">
              <a:off x="505113" y="2426387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4" name="Line"/>
            <p:cNvSpPr/>
            <p:nvPr/>
          </p:nvSpPr>
          <p:spPr>
            <a:xfrm flipV="1">
              <a:off x="873816" y="2426387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5" name="4"/>
            <p:cNvSpPr txBox="1"/>
            <p:nvPr/>
          </p:nvSpPr>
          <p:spPr>
            <a:xfrm>
              <a:off x="292963" y="238345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16" name="2"/>
            <p:cNvSpPr txBox="1"/>
            <p:nvPr/>
          </p:nvSpPr>
          <p:spPr>
            <a:xfrm>
              <a:off x="351176" y="1202782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17" name="3"/>
            <p:cNvSpPr txBox="1"/>
            <p:nvPr/>
          </p:nvSpPr>
          <p:spPr>
            <a:xfrm>
              <a:off x="681433" y="1202782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18" name="3"/>
            <p:cNvSpPr txBox="1"/>
            <p:nvPr/>
          </p:nvSpPr>
          <p:spPr>
            <a:xfrm>
              <a:off x="243407" y="2915380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19" name="2"/>
            <p:cNvSpPr txBox="1"/>
            <p:nvPr/>
          </p:nvSpPr>
          <p:spPr>
            <a:xfrm>
              <a:off x="805645" y="3058324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70" name="Group"/>
          <p:cNvGrpSpPr/>
          <p:nvPr/>
        </p:nvGrpSpPr>
        <p:grpSpPr>
          <a:xfrm>
            <a:off x="2735544" y="1517614"/>
            <a:ext cx="2269176" cy="4713436"/>
            <a:chOff x="0" y="0"/>
            <a:chExt cx="2269175" cy="4713435"/>
          </a:xfrm>
        </p:grpSpPr>
        <p:sp>
          <p:nvSpPr>
            <p:cNvPr id="121" name="Oval"/>
            <p:cNvSpPr/>
            <p:nvPr/>
          </p:nvSpPr>
          <p:spPr>
            <a:xfrm>
              <a:off x="2008023" y="3135865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22" name="Oval"/>
            <p:cNvSpPr/>
            <p:nvPr/>
          </p:nvSpPr>
          <p:spPr>
            <a:xfrm>
              <a:off x="2003016" y="4543902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23" name="Line"/>
            <p:cNvSpPr/>
            <p:nvPr/>
          </p:nvSpPr>
          <p:spPr>
            <a:xfrm flipV="1">
              <a:off x="2112828" y="3213406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grpSp>
          <p:nvGrpSpPr>
            <p:cNvPr id="169" name="Group"/>
            <p:cNvGrpSpPr/>
            <p:nvPr/>
          </p:nvGrpSpPr>
          <p:grpSpPr>
            <a:xfrm>
              <a:off x="-1" y="-1"/>
              <a:ext cx="2269177" cy="4713437"/>
              <a:chOff x="0" y="0"/>
              <a:chExt cx="2269175" cy="4713435"/>
            </a:xfrm>
          </p:grpSpPr>
          <p:sp>
            <p:nvSpPr>
              <p:cNvPr id="124" name="Oval"/>
              <p:cNvSpPr/>
              <p:nvPr/>
            </p:nvSpPr>
            <p:spPr>
              <a:xfrm>
                <a:off x="1023712" y="686906"/>
                <a:ext cx="209611" cy="169533"/>
              </a:xfrm>
              <a:prstGeom prst="ellipse">
                <a:avLst/>
              </a:prstGeom>
              <a:solidFill>
                <a:schemeClr val="accent6">
                  <a:satOff val="24555"/>
                  <a:lumOff val="22232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5" name="Oval"/>
              <p:cNvSpPr/>
              <p:nvPr/>
            </p:nvSpPr>
            <p:spPr>
              <a:xfrm>
                <a:off x="313468" y="1695215"/>
                <a:ext cx="209611" cy="169534"/>
              </a:xfrm>
              <a:prstGeom prst="ellipse">
                <a:avLst/>
              </a:prstGeom>
              <a:solidFill>
                <a:schemeClr val="accent4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6" name="Oval"/>
              <p:cNvSpPr/>
              <p:nvPr/>
            </p:nvSpPr>
            <p:spPr>
              <a:xfrm>
                <a:off x="1023712" y="1695215"/>
                <a:ext cx="209611" cy="169534"/>
              </a:xfrm>
              <a:prstGeom prst="ellipse">
                <a:avLst/>
              </a:prstGeom>
              <a:solidFill>
                <a:schemeClr val="accent4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7" name="Oval"/>
              <p:cNvSpPr/>
              <p:nvPr/>
            </p:nvSpPr>
            <p:spPr>
              <a:xfrm>
                <a:off x="1741407" y="1695215"/>
                <a:ext cx="209611" cy="169534"/>
              </a:xfrm>
              <a:prstGeom prst="ellipse">
                <a:avLst/>
              </a:prstGeom>
              <a:solidFill>
                <a:schemeClr val="accent4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8" name="Oval"/>
              <p:cNvSpPr/>
              <p:nvPr/>
            </p:nvSpPr>
            <p:spPr>
              <a:xfrm>
                <a:off x="204447" y="3135865"/>
                <a:ext cx="209611" cy="169533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9" name="Oval"/>
              <p:cNvSpPr/>
              <p:nvPr/>
            </p:nvSpPr>
            <p:spPr>
              <a:xfrm>
                <a:off x="556714" y="3135865"/>
                <a:ext cx="209611" cy="169533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0" name="Oval"/>
              <p:cNvSpPr/>
              <p:nvPr/>
            </p:nvSpPr>
            <p:spPr>
              <a:xfrm>
                <a:off x="935431" y="3135865"/>
                <a:ext cx="209611" cy="169533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1" name="Oval"/>
              <p:cNvSpPr/>
              <p:nvPr/>
            </p:nvSpPr>
            <p:spPr>
              <a:xfrm>
                <a:off x="1295594" y="3135865"/>
                <a:ext cx="209611" cy="169533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2" name="Oval"/>
              <p:cNvSpPr/>
              <p:nvPr/>
            </p:nvSpPr>
            <p:spPr>
              <a:xfrm>
                <a:off x="1655756" y="3135865"/>
                <a:ext cx="209611" cy="169533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3" name="Oval"/>
              <p:cNvSpPr/>
              <p:nvPr/>
            </p:nvSpPr>
            <p:spPr>
              <a:xfrm>
                <a:off x="199440" y="4543902"/>
                <a:ext cx="209611" cy="169534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4" name="Oval"/>
              <p:cNvSpPr/>
              <p:nvPr/>
            </p:nvSpPr>
            <p:spPr>
              <a:xfrm>
                <a:off x="551707" y="4543902"/>
                <a:ext cx="209611" cy="169534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5" name="Oval"/>
              <p:cNvSpPr/>
              <p:nvPr/>
            </p:nvSpPr>
            <p:spPr>
              <a:xfrm>
                <a:off x="930424" y="4543902"/>
                <a:ext cx="209611" cy="169534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6" name="Oval"/>
              <p:cNvSpPr/>
              <p:nvPr/>
            </p:nvSpPr>
            <p:spPr>
              <a:xfrm>
                <a:off x="1290587" y="4543902"/>
                <a:ext cx="209611" cy="169534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7" name="Oval"/>
              <p:cNvSpPr/>
              <p:nvPr/>
            </p:nvSpPr>
            <p:spPr>
              <a:xfrm>
                <a:off x="1650749" y="4543902"/>
                <a:ext cx="209611" cy="169534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8" name="Line"/>
              <p:cNvSpPr/>
              <p:nvPr/>
            </p:nvSpPr>
            <p:spPr>
              <a:xfrm flipV="1">
                <a:off x="1186531" y="-1"/>
                <a:ext cx="1030671" cy="767832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9" name="Line"/>
              <p:cNvSpPr/>
              <p:nvPr/>
            </p:nvSpPr>
            <p:spPr>
              <a:xfrm flipV="1">
                <a:off x="482639" y="761243"/>
                <a:ext cx="594741" cy="972745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0" name="Line"/>
              <p:cNvSpPr/>
              <p:nvPr/>
            </p:nvSpPr>
            <p:spPr>
              <a:xfrm flipV="1">
                <a:off x="1127480" y="771365"/>
                <a:ext cx="1" cy="9525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1" name="Line"/>
              <p:cNvSpPr/>
              <p:nvPr/>
            </p:nvSpPr>
            <p:spPr>
              <a:xfrm flipH="1" flipV="1">
                <a:off x="1174386" y="818315"/>
                <a:ext cx="697916" cy="94687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2" name="Line"/>
              <p:cNvSpPr/>
              <p:nvPr/>
            </p:nvSpPr>
            <p:spPr>
              <a:xfrm flipV="1">
                <a:off x="233007" y="1718212"/>
                <a:ext cx="209686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3" name="Line"/>
              <p:cNvSpPr/>
              <p:nvPr/>
            </p:nvSpPr>
            <p:spPr>
              <a:xfrm flipH="1" flipV="1">
                <a:off x="472376" y="1718212"/>
                <a:ext cx="209670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4" name="Line"/>
              <p:cNvSpPr/>
              <p:nvPr/>
            </p:nvSpPr>
            <p:spPr>
              <a:xfrm flipV="1">
                <a:off x="944951" y="1729601"/>
                <a:ext cx="209686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5" name="Line"/>
              <p:cNvSpPr/>
              <p:nvPr/>
            </p:nvSpPr>
            <p:spPr>
              <a:xfrm flipH="1" flipV="1">
                <a:off x="1184320" y="1729601"/>
                <a:ext cx="209671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6" name="Line"/>
              <p:cNvSpPr/>
              <p:nvPr/>
            </p:nvSpPr>
            <p:spPr>
              <a:xfrm flipV="1">
                <a:off x="1676477" y="1729601"/>
                <a:ext cx="209686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7" name="Line"/>
              <p:cNvSpPr/>
              <p:nvPr/>
            </p:nvSpPr>
            <p:spPr>
              <a:xfrm flipH="1" flipV="1">
                <a:off x="1915845" y="1729601"/>
                <a:ext cx="209671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8" name="Line"/>
              <p:cNvSpPr/>
              <p:nvPr/>
            </p:nvSpPr>
            <p:spPr>
              <a:xfrm flipV="1">
                <a:off x="656757" y="321340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9" name="Line"/>
              <p:cNvSpPr/>
              <p:nvPr/>
            </p:nvSpPr>
            <p:spPr>
              <a:xfrm flipV="1">
                <a:off x="1018031" y="321340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0" name="Line"/>
              <p:cNvSpPr/>
              <p:nvPr/>
            </p:nvSpPr>
            <p:spPr>
              <a:xfrm flipV="1">
                <a:off x="1395392" y="321340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1" name="Line"/>
              <p:cNvSpPr/>
              <p:nvPr/>
            </p:nvSpPr>
            <p:spPr>
              <a:xfrm flipV="1">
                <a:off x="1701866" y="321340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2" name="Line"/>
              <p:cNvSpPr/>
              <p:nvPr/>
            </p:nvSpPr>
            <p:spPr>
              <a:xfrm flipV="1">
                <a:off x="309252" y="321340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3" name="x1=2"/>
              <p:cNvSpPr txBox="1"/>
              <p:nvPr/>
            </p:nvSpPr>
            <p:spPr>
              <a:xfrm>
                <a:off x="876350" y="165821"/>
                <a:ext cx="82561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x</a:t>
                </a:r>
                <a:r>
                  <a:rPr baseline="-5999"/>
                  <a:t>1</a:t>
                </a:r>
                <a:r>
                  <a:t>=2</a:t>
                </a:r>
              </a:p>
            </p:txBody>
          </p:sp>
          <p:sp>
            <p:nvSpPr>
              <p:cNvPr id="154" name="1"/>
              <p:cNvSpPr txBox="1"/>
              <p:nvPr/>
            </p:nvSpPr>
            <p:spPr>
              <a:xfrm>
                <a:off x="359715" y="1025365"/>
                <a:ext cx="33785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155" name="3"/>
              <p:cNvSpPr txBox="1"/>
              <p:nvPr/>
            </p:nvSpPr>
            <p:spPr>
              <a:xfrm>
                <a:off x="835067" y="102536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56" name="4"/>
              <p:cNvSpPr txBox="1"/>
              <p:nvPr/>
            </p:nvSpPr>
            <p:spPr>
              <a:xfrm>
                <a:off x="1438497" y="102536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157" name="3"/>
              <p:cNvSpPr txBox="1"/>
              <p:nvPr/>
            </p:nvSpPr>
            <p:spPr>
              <a:xfrm>
                <a:off x="103020" y="1989801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58" name="4"/>
              <p:cNvSpPr txBox="1"/>
              <p:nvPr/>
            </p:nvSpPr>
            <p:spPr>
              <a:xfrm>
                <a:off x="449905" y="1989801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159" name="1"/>
              <p:cNvSpPr txBox="1"/>
              <p:nvPr/>
            </p:nvSpPr>
            <p:spPr>
              <a:xfrm>
                <a:off x="774525" y="2212051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160" name="4"/>
              <p:cNvSpPr txBox="1"/>
              <p:nvPr/>
            </p:nvSpPr>
            <p:spPr>
              <a:xfrm>
                <a:off x="1173437" y="2211537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161" name="1"/>
              <p:cNvSpPr txBox="1"/>
              <p:nvPr/>
            </p:nvSpPr>
            <p:spPr>
              <a:xfrm>
                <a:off x="1532413" y="1930170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162" name="3"/>
              <p:cNvSpPr txBox="1"/>
              <p:nvPr/>
            </p:nvSpPr>
            <p:spPr>
              <a:xfrm>
                <a:off x="1931325" y="1929656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63" name="4"/>
              <p:cNvSpPr txBox="1"/>
              <p:nvPr/>
            </p:nvSpPr>
            <p:spPr>
              <a:xfrm>
                <a:off x="0" y="3327970"/>
                <a:ext cx="33785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164" name="4"/>
              <p:cNvSpPr txBox="1"/>
              <p:nvPr/>
            </p:nvSpPr>
            <p:spPr>
              <a:xfrm>
                <a:off x="741489" y="3338363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165" name="3"/>
              <p:cNvSpPr txBox="1"/>
              <p:nvPr/>
            </p:nvSpPr>
            <p:spPr>
              <a:xfrm>
                <a:off x="1443469" y="3702399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66" name="3"/>
              <p:cNvSpPr txBox="1"/>
              <p:nvPr/>
            </p:nvSpPr>
            <p:spPr>
              <a:xfrm>
                <a:off x="384930" y="3702399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67" name="1"/>
              <p:cNvSpPr txBox="1"/>
              <p:nvPr/>
            </p:nvSpPr>
            <p:spPr>
              <a:xfrm>
                <a:off x="1142135" y="415596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168" name="1"/>
              <p:cNvSpPr txBox="1"/>
              <p:nvPr/>
            </p:nvSpPr>
            <p:spPr>
              <a:xfrm>
                <a:off x="1849021" y="415596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</p:grpSp>
      <p:grpSp>
        <p:nvGrpSpPr>
          <p:cNvPr id="220" name="Group"/>
          <p:cNvGrpSpPr/>
          <p:nvPr/>
        </p:nvGrpSpPr>
        <p:grpSpPr>
          <a:xfrm>
            <a:off x="4853039" y="1478944"/>
            <a:ext cx="2372747" cy="4752106"/>
            <a:chOff x="0" y="0"/>
            <a:chExt cx="2372745" cy="4752104"/>
          </a:xfrm>
        </p:grpSpPr>
        <p:sp>
          <p:nvSpPr>
            <p:cNvPr id="171" name="Oval"/>
            <p:cNvSpPr/>
            <p:nvPr/>
          </p:nvSpPr>
          <p:spPr>
            <a:xfrm>
              <a:off x="2092499" y="4582572"/>
              <a:ext cx="209610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2" name="Line"/>
            <p:cNvSpPr/>
            <p:nvPr/>
          </p:nvSpPr>
          <p:spPr>
            <a:xfrm flipH="1" flipV="1">
              <a:off x="2019214" y="176827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grpSp>
          <p:nvGrpSpPr>
            <p:cNvPr id="219" name="Group"/>
            <p:cNvGrpSpPr/>
            <p:nvPr/>
          </p:nvGrpSpPr>
          <p:grpSpPr>
            <a:xfrm>
              <a:off x="-1" y="-1"/>
              <a:ext cx="2372747" cy="4752106"/>
              <a:chOff x="0" y="0"/>
              <a:chExt cx="2372745" cy="4752104"/>
            </a:xfrm>
          </p:grpSpPr>
          <p:sp>
            <p:nvSpPr>
              <p:cNvPr id="173" name="Oval"/>
              <p:cNvSpPr/>
              <p:nvPr/>
            </p:nvSpPr>
            <p:spPr>
              <a:xfrm>
                <a:off x="1079558" y="725575"/>
                <a:ext cx="209611" cy="169534"/>
              </a:xfrm>
              <a:prstGeom prst="ellipse">
                <a:avLst/>
              </a:prstGeom>
              <a:solidFill>
                <a:schemeClr val="accent6">
                  <a:satOff val="24555"/>
                  <a:lumOff val="22232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74" name="Oval"/>
              <p:cNvSpPr/>
              <p:nvPr/>
            </p:nvSpPr>
            <p:spPr>
              <a:xfrm>
                <a:off x="440376" y="1733885"/>
                <a:ext cx="209611" cy="169533"/>
              </a:xfrm>
              <a:prstGeom prst="ellipse">
                <a:avLst/>
              </a:prstGeom>
              <a:solidFill>
                <a:schemeClr val="accent4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75" name="Oval"/>
              <p:cNvSpPr/>
              <p:nvPr/>
            </p:nvSpPr>
            <p:spPr>
              <a:xfrm>
                <a:off x="1853614" y="1733885"/>
                <a:ext cx="209611" cy="169533"/>
              </a:xfrm>
              <a:prstGeom prst="ellipse">
                <a:avLst/>
              </a:prstGeom>
              <a:solidFill>
                <a:schemeClr val="accent4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76" name="Oval"/>
              <p:cNvSpPr/>
              <p:nvPr/>
            </p:nvSpPr>
            <p:spPr>
              <a:xfrm>
                <a:off x="1079558" y="1733885"/>
                <a:ext cx="209611" cy="169533"/>
              </a:xfrm>
              <a:prstGeom prst="ellipse">
                <a:avLst/>
              </a:prstGeom>
              <a:solidFill>
                <a:schemeClr val="accent4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77" name="Oval"/>
              <p:cNvSpPr/>
              <p:nvPr/>
            </p:nvSpPr>
            <p:spPr>
              <a:xfrm>
                <a:off x="257919" y="3174534"/>
                <a:ext cx="209610" cy="169534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78" name="Oval"/>
              <p:cNvSpPr/>
              <p:nvPr/>
            </p:nvSpPr>
            <p:spPr>
              <a:xfrm>
                <a:off x="595061" y="3174534"/>
                <a:ext cx="209611" cy="169534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79" name="Oval"/>
              <p:cNvSpPr/>
              <p:nvPr/>
            </p:nvSpPr>
            <p:spPr>
              <a:xfrm>
                <a:off x="947328" y="3174534"/>
                <a:ext cx="209611" cy="169534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80" name="Oval"/>
              <p:cNvSpPr/>
              <p:nvPr/>
            </p:nvSpPr>
            <p:spPr>
              <a:xfrm>
                <a:off x="1346283" y="3174534"/>
                <a:ext cx="209611" cy="169534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81" name="Oval"/>
              <p:cNvSpPr/>
              <p:nvPr/>
            </p:nvSpPr>
            <p:spPr>
              <a:xfrm>
                <a:off x="1737343" y="3174534"/>
                <a:ext cx="209610" cy="169534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82" name="Oval"/>
              <p:cNvSpPr/>
              <p:nvPr/>
            </p:nvSpPr>
            <p:spPr>
              <a:xfrm>
                <a:off x="2097505" y="3174534"/>
                <a:ext cx="209611" cy="169534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83" name="Oval"/>
              <p:cNvSpPr/>
              <p:nvPr/>
            </p:nvSpPr>
            <p:spPr>
              <a:xfrm>
                <a:off x="252912" y="4582572"/>
                <a:ext cx="209611" cy="169533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84" name="Oval"/>
              <p:cNvSpPr/>
              <p:nvPr/>
            </p:nvSpPr>
            <p:spPr>
              <a:xfrm>
                <a:off x="590054" y="4582572"/>
                <a:ext cx="209611" cy="169533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85" name="Oval"/>
              <p:cNvSpPr/>
              <p:nvPr/>
            </p:nvSpPr>
            <p:spPr>
              <a:xfrm>
                <a:off x="942321" y="4582572"/>
                <a:ext cx="209611" cy="169533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86" name="Oval"/>
              <p:cNvSpPr/>
              <p:nvPr/>
            </p:nvSpPr>
            <p:spPr>
              <a:xfrm>
                <a:off x="1341276" y="4582572"/>
                <a:ext cx="209611" cy="169533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87" name="Oval"/>
              <p:cNvSpPr/>
              <p:nvPr/>
            </p:nvSpPr>
            <p:spPr>
              <a:xfrm>
                <a:off x="1732336" y="4582572"/>
                <a:ext cx="209611" cy="169533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88" name="Line"/>
              <p:cNvSpPr/>
              <p:nvPr/>
            </p:nvSpPr>
            <p:spPr>
              <a:xfrm flipH="1" flipV="1">
                <a:off x="195747" y="-1"/>
                <a:ext cx="1008239" cy="81274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9" name="Line"/>
              <p:cNvSpPr/>
              <p:nvPr/>
            </p:nvSpPr>
            <p:spPr>
              <a:xfrm flipV="1">
                <a:off x="558077" y="844051"/>
                <a:ext cx="594742" cy="972745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0" name="Line"/>
              <p:cNvSpPr/>
              <p:nvPr/>
            </p:nvSpPr>
            <p:spPr>
              <a:xfrm flipV="1">
                <a:off x="1187533" y="854173"/>
                <a:ext cx="1" cy="9525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1" name="Line"/>
              <p:cNvSpPr/>
              <p:nvPr/>
            </p:nvSpPr>
            <p:spPr>
              <a:xfrm flipH="1" flipV="1">
                <a:off x="1226838" y="812845"/>
                <a:ext cx="697916" cy="94687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2" name="Line"/>
              <p:cNvSpPr/>
              <p:nvPr/>
            </p:nvSpPr>
            <p:spPr>
              <a:xfrm flipV="1">
                <a:off x="357362" y="1844683"/>
                <a:ext cx="209687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3" name="Line"/>
              <p:cNvSpPr/>
              <p:nvPr/>
            </p:nvSpPr>
            <p:spPr>
              <a:xfrm flipH="1" flipV="1">
                <a:off x="596732" y="1844683"/>
                <a:ext cx="209670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4" name="Line"/>
              <p:cNvSpPr/>
              <p:nvPr/>
            </p:nvSpPr>
            <p:spPr>
              <a:xfrm flipV="1">
                <a:off x="972171" y="1844683"/>
                <a:ext cx="209686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5" name="Line"/>
              <p:cNvSpPr/>
              <p:nvPr/>
            </p:nvSpPr>
            <p:spPr>
              <a:xfrm flipH="1" flipV="1">
                <a:off x="1211540" y="1844683"/>
                <a:ext cx="209671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6" name="Line"/>
              <p:cNvSpPr/>
              <p:nvPr/>
            </p:nvSpPr>
            <p:spPr>
              <a:xfrm flipV="1">
                <a:off x="1779845" y="1768271"/>
                <a:ext cx="209686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7" name="Line"/>
              <p:cNvSpPr/>
              <p:nvPr/>
            </p:nvSpPr>
            <p:spPr>
              <a:xfrm flipV="1">
                <a:off x="672365" y="325207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8" name="Line"/>
              <p:cNvSpPr/>
              <p:nvPr/>
            </p:nvSpPr>
            <p:spPr>
              <a:xfrm flipV="1">
                <a:off x="311365" y="325207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9" name="Line"/>
              <p:cNvSpPr/>
              <p:nvPr/>
            </p:nvSpPr>
            <p:spPr>
              <a:xfrm flipV="1">
                <a:off x="1041499" y="325207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0" name="Line"/>
              <p:cNvSpPr/>
              <p:nvPr/>
            </p:nvSpPr>
            <p:spPr>
              <a:xfrm flipV="1">
                <a:off x="1466177" y="325207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1" name="Line"/>
              <p:cNvSpPr/>
              <p:nvPr/>
            </p:nvSpPr>
            <p:spPr>
              <a:xfrm flipV="1">
                <a:off x="1779996" y="325207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2" name="Line"/>
              <p:cNvSpPr/>
              <p:nvPr/>
            </p:nvSpPr>
            <p:spPr>
              <a:xfrm flipV="1">
                <a:off x="2238269" y="337907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3" name="x1=3"/>
              <p:cNvSpPr txBox="1"/>
              <p:nvPr/>
            </p:nvSpPr>
            <p:spPr>
              <a:xfrm>
                <a:off x="259561" y="242966"/>
                <a:ext cx="82561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x</a:t>
                </a:r>
                <a:r>
                  <a:rPr baseline="-5999"/>
                  <a:t>1</a:t>
                </a:r>
                <a:r>
                  <a:t>=3</a:t>
                </a:r>
              </a:p>
            </p:txBody>
          </p:sp>
          <p:sp>
            <p:nvSpPr>
              <p:cNvPr id="204" name="1"/>
              <p:cNvSpPr txBox="1"/>
              <p:nvPr/>
            </p:nvSpPr>
            <p:spPr>
              <a:xfrm>
                <a:off x="447859" y="1064034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05" name="2"/>
              <p:cNvSpPr txBox="1"/>
              <p:nvPr/>
            </p:nvSpPr>
            <p:spPr>
              <a:xfrm>
                <a:off x="923212" y="1064034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06" name="4"/>
              <p:cNvSpPr txBox="1"/>
              <p:nvPr/>
            </p:nvSpPr>
            <p:spPr>
              <a:xfrm>
                <a:off x="1526642" y="1064034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07" name="2"/>
              <p:cNvSpPr txBox="1"/>
              <p:nvPr/>
            </p:nvSpPr>
            <p:spPr>
              <a:xfrm>
                <a:off x="233321" y="214690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08" name="4"/>
              <p:cNvSpPr txBox="1"/>
              <p:nvPr/>
            </p:nvSpPr>
            <p:spPr>
              <a:xfrm>
                <a:off x="580206" y="214690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09" name="1"/>
              <p:cNvSpPr txBox="1"/>
              <p:nvPr/>
            </p:nvSpPr>
            <p:spPr>
              <a:xfrm>
                <a:off x="815982" y="1871243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10" name="4"/>
              <p:cNvSpPr txBox="1"/>
              <p:nvPr/>
            </p:nvSpPr>
            <p:spPr>
              <a:xfrm>
                <a:off x="1214894" y="1870728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11" name="1"/>
              <p:cNvSpPr txBox="1"/>
              <p:nvPr/>
            </p:nvSpPr>
            <p:spPr>
              <a:xfrm>
                <a:off x="1635983" y="2250978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12" name="2"/>
              <p:cNvSpPr txBox="1"/>
              <p:nvPr/>
            </p:nvSpPr>
            <p:spPr>
              <a:xfrm>
                <a:off x="2034895" y="2250464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13" name="4"/>
              <p:cNvSpPr txBox="1"/>
              <p:nvPr/>
            </p:nvSpPr>
            <p:spPr>
              <a:xfrm>
                <a:off x="0" y="3397871"/>
                <a:ext cx="33785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14" name="4"/>
              <p:cNvSpPr txBox="1"/>
              <p:nvPr/>
            </p:nvSpPr>
            <p:spPr>
              <a:xfrm>
                <a:off x="769952" y="3405236"/>
                <a:ext cx="33785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15" name="2"/>
              <p:cNvSpPr txBox="1"/>
              <p:nvPr/>
            </p:nvSpPr>
            <p:spPr>
              <a:xfrm>
                <a:off x="414875" y="3884013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16" name="2"/>
              <p:cNvSpPr txBox="1"/>
              <p:nvPr/>
            </p:nvSpPr>
            <p:spPr>
              <a:xfrm>
                <a:off x="1492886" y="3884013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17" name="1"/>
              <p:cNvSpPr txBox="1"/>
              <p:nvPr/>
            </p:nvSpPr>
            <p:spPr>
              <a:xfrm>
                <a:off x="1165699" y="419463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18" name="1"/>
              <p:cNvSpPr txBox="1"/>
              <p:nvPr/>
            </p:nvSpPr>
            <p:spPr>
              <a:xfrm>
                <a:off x="1992363" y="419463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</p:grpSp>
      <p:sp>
        <p:nvSpPr>
          <p:cNvPr id="221" name="Size of 4-queens state space: 4!=24"/>
          <p:cNvSpPr txBox="1"/>
          <p:nvPr/>
        </p:nvSpPr>
        <p:spPr>
          <a:xfrm>
            <a:off x="1843771" y="6504449"/>
            <a:ext cx="5394659" cy="532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Size of 4-queens state space: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4!=24</a:t>
            </a:r>
          </a:p>
        </p:txBody>
      </p:sp>
      <p:grpSp>
        <p:nvGrpSpPr>
          <p:cNvPr id="270" name="Group"/>
          <p:cNvGrpSpPr/>
          <p:nvPr/>
        </p:nvGrpSpPr>
        <p:grpSpPr>
          <a:xfrm>
            <a:off x="5047457" y="1437126"/>
            <a:ext cx="4327671" cy="4793924"/>
            <a:chOff x="0" y="0"/>
            <a:chExt cx="4327670" cy="4793923"/>
          </a:xfrm>
        </p:grpSpPr>
        <p:sp>
          <p:nvSpPr>
            <p:cNvPr id="222" name="Oval"/>
            <p:cNvSpPr/>
            <p:nvPr/>
          </p:nvSpPr>
          <p:spPr>
            <a:xfrm>
              <a:off x="3043664" y="767394"/>
              <a:ext cx="209611" cy="169533"/>
            </a:xfrm>
            <a:prstGeom prst="ellipse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3" name="Oval"/>
            <p:cNvSpPr/>
            <p:nvPr/>
          </p:nvSpPr>
          <p:spPr>
            <a:xfrm>
              <a:off x="2441504" y="1775703"/>
              <a:ext cx="209611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4" name="Oval"/>
            <p:cNvSpPr/>
            <p:nvPr/>
          </p:nvSpPr>
          <p:spPr>
            <a:xfrm>
              <a:off x="3094587" y="1775703"/>
              <a:ext cx="209611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5" name="Oval"/>
            <p:cNvSpPr/>
            <p:nvPr/>
          </p:nvSpPr>
          <p:spPr>
            <a:xfrm>
              <a:off x="3852758" y="1775703"/>
              <a:ext cx="209611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6" name="Oval"/>
            <p:cNvSpPr/>
            <p:nvPr/>
          </p:nvSpPr>
          <p:spPr>
            <a:xfrm>
              <a:off x="2285534" y="3203653"/>
              <a:ext cx="209610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7" name="Oval"/>
            <p:cNvSpPr/>
            <p:nvPr/>
          </p:nvSpPr>
          <p:spPr>
            <a:xfrm>
              <a:off x="2637801" y="3203653"/>
              <a:ext cx="209610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8" name="Oval"/>
            <p:cNvSpPr/>
            <p:nvPr/>
          </p:nvSpPr>
          <p:spPr>
            <a:xfrm>
              <a:off x="2990067" y="3203653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9" name="Oval"/>
            <p:cNvSpPr/>
            <p:nvPr/>
          </p:nvSpPr>
          <p:spPr>
            <a:xfrm>
              <a:off x="3342334" y="3203653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0" name="Oval"/>
            <p:cNvSpPr/>
            <p:nvPr/>
          </p:nvSpPr>
          <p:spPr>
            <a:xfrm>
              <a:off x="3694601" y="3203653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1" name="Oval"/>
            <p:cNvSpPr/>
            <p:nvPr/>
          </p:nvSpPr>
          <p:spPr>
            <a:xfrm>
              <a:off x="4046868" y="3203653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2" name="Oval"/>
            <p:cNvSpPr/>
            <p:nvPr/>
          </p:nvSpPr>
          <p:spPr>
            <a:xfrm>
              <a:off x="2382126" y="4624390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3" name="Oval"/>
            <p:cNvSpPr/>
            <p:nvPr/>
          </p:nvSpPr>
          <p:spPr>
            <a:xfrm>
              <a:off x="2734393" y="4624390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4" name="Oval"/>
            <p:cNvSpPr/>
            <p:nvPr/>
          </p:nvSpPr>
          <p:spPr>
            <a:xfrm>
              <a:off x="3086660" y="4624390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5" name="Oval"/>
            <p:cNvSpPr/>
            <p:nvPr/>
          </p:nvSpPr>
          <p:spPr>
            <a:xfrm>
              <a:off x="3438927" y="4624390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6" name="Oval"/>
            <p:cNvSpPr/>
            <p:nvPr/>
          </p:nvSpPr>
          <p:spPr>
            <a:xfrm>
              <a:off x="3791194" y="4624390"/>
              <a:ext cx="209610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7" name="Oval"/>
            <p:cNvSpPr/>
            <p:nvPr/>
          </p:nvSpPr>
          <p:spPr>
            <a:xfrm>
              <a:off x="4118061" y="4624390"/>
              <a:ext cx="209610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8" name="Line"/>
            <p:cNvSpPr/>
            <p:nvPr/>
          </p:nvSpPr>
          <p:spPr>
            <a:xfrm flipV="1">
              <a:off x="2498832" y="885869"/>
              <a:ext cx="594741" cy="97274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9" name="Line"/>
            <p:cNvSpPr/>
            <p:nvPr/>
          </p:nvSpPr>
          <p:spPr>
            <a:xfrm flipV="1">
              <a:off x="3164325" y="895992"/>
              <a:ext cx="1" cy="9525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0" name="Line"/>
            <p:cNvSpPr/>
            <p:nvPr/>
          </p:nvSpPr>
          <p:spPr>
            <a:xfrm flipH="1" flipV="1">
              <a:off x="3203226" y="898802"/>
              <a:ext cx="697916" cy="94688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1" name="Line"/>
            <p:cNvSpPr/>
            <p:nvPr/>
          </p:nvSpPr>
          <p:spPr>
            <a:xfrm flipV="1">
              <a:off x="2368006" y="1810089"/>
              <a:ext cx="153642" cy="147055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2" name="Line"/>
            <p:cNvSpPr/>
            <p:nvPr/>
          </p:nvSpPr>
          <p:spPr>
            <a:xfrm flipH="1" flipV="1">
              <a:off x="2551330" y="1810089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3" name="Line"/>
            <p:cNvSpPr/>
            <p:nvPr/>
          </p:nvSpPr>
          <p:spPr>
            <a:xfrm flipV="1">
              <a:off x="3056380" y="1911780"/>
              <a:ext cx="153641" cy="147055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4" name="Line"/>
            <p:cNvSpPr/>
            <p:nvPr/>
          </p:nvSpPr>
          <p:spPr>
            <a:xfrm flipH="1" flipV="1">
              <a:off x="3239704" y="1911780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5" name="Line"/>
            <p:cNvSpPr/>
            <p:nvPr/>
          </p:nvSpPr>
          <p:spPr>
            <a:xfrm flipV="1">
              <a:off x="3761077" y="1810089"/>
              <a:ext cx="153641" cy="147055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6" name="Line"/>
            <p:cNvSpPr/>
            <p:nvPr/>
          </p:nvSpPr>
          <p:spPr>
            <a:xfrm flipH="1" flipV="1">
              <a:off x="3944401" y="1810089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7" name="Line"/>
            <p:cNvSpPr/>
            <p:nvPr/>
          </p:nvSpPr>
          <p:spPr>
            <a:xfrm flipV="1">
              <a:off x="2440063" y="3293894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8" name="Line"/>
            <p:cNvSpPr/>
            <p:nvPr/>
          </p:nvSpPr>
          <p:spPr>
            <a:xfrm flipV="1">
              <a:off x="2780537" y="3293894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9" name="Line"/>
            <p:cNvSpPr/>
            <p:nvPr/>
          </p:nvSpPr>
          <p:spPr>
            <a:xfrm flipV="1">
              <a:off x="3117638" y="3293894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0" name="Line"/>
            <p:cNvSpPr/>
            <p:nvPr/>
          </p:nvSpPr>
          <p:spPr>
            <a:xfrm flipV="1">
              <a:off x="3477578" y="3293894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1" name="Line"/>
            <p:cNvSpPr/>
            <p:nvPr/>
          </p:nvSpPr>
          <p:spPr>
            <a:xfrm flipV="1">
              <a:off x="3842660" y="3293894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2" name="Line"/>
            <p:cNvSpPr/>
            <p:nvPr/>
          </p:nvSpPr>
          <p:spPr>
            <a:xfrm flipV="1">
              <a:off x="4159545" y="3293894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3" name="x1=4"/>
            <p:cNvSpPr txBox="1"/>
            <p:nvPr/>
          </p:nvSpPr>
          <p:spPr>
            <a:xfrm>
              <a:off x="1351197" y="62535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  <a:r>
                <a:t>=4</a:t>
              </a:r>
            </a:p>
          </p:txBody>
        </p:sp>
        <p:sp>
          <p:nvSpPr>
            <p:cNvPr id="254" name="1"/>
            <p:cNvSpPr txBox="1"/>
            <p:nvPr/>
          </p:nvSpPr>
          <p:spPr>
            <a:xfrm>
              <a:off x="2424884" y="1105853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55" name="2"/>
            <p:cNvSpPr txBox="1"/>
            <p:nvPr/>
          </p:nvSpPr>
          <p:spPr>
            <a:xfrm>
              <a:off x="2900236" y="1105853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56" name="3"/>
            <p:cNvSpPr txBox="1"/>
            <p:nvPr/>
          </p:nvSpPr>
          <p:spPr>
            <a:xfrm>
              <a:off x="3503667" y="1105853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57" name="2"/>
            <p:cNvSpPr txBox="1"/>
            <p:nvPr/>
          </p:nvSpPr>
          <p:spPr>
            <a:xfrm>
              <a:off x="2162326" y="2010658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58" name="3"/>
            <p:cNvSpPr txBox="1"/>
            <p:nvPr/>
          </p:nvSpPr>
          <p:spPr>
            <a:xfrm>
              <a:off x="2509212" y="2010658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59" name="1"/>
            <p:cNvSpPr txBox="1"/>
            <p:nvPr/>
          </p:nvSpPr>
          <p:spPr>
            <a:xfrm>
              <a:off x="2877429" y="229253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60" name="3"/>
            <p:cNvSpPr txBox="1"/>
            <p:nvPr/>
          </p:nvSpPr>
          <p:spPr>
            <a:xfrm>
              <a:off x="3224314" y="229253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61" name="1"/>
            <p:cNvSpPr txBox="1"/>
            <p:nvPr/>
          </p:nvSpPr>
          <p:spPr>
            <a:xfrm>
              <a:off x="3578478" y="2010916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62" name="2"/>
            <p:cNvSpPr txBox="1"/>
            <p:nvPr/>
          </p:nvSpPr>
          <p:spPr>
            <a:xfrm>
              <a:off x="3977389" y="2010401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63" name="3"/>
            <p:cNvSpPr txBox="1"/>
            <p:nvPr/>
          </p:nvSpPr>
          <p:spPr>
            <a:xfrm>
              <a:off x="2129538" y="372847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64" name="3"/>
            <p:cNvSpPr txBox="1"/>
            <p:nvPr/>
          </p:nvSpPr>
          <p:spPr>
            <a:xfrm>
              <a:off x="2853759" y="3728472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65" name="2"/>
            <p:cNvSpPr txBox="1"/>
            <p:nvPr/>
          </p:nvSpPr>
          <p:spPr>
            <a:xfrm>
              <a:off x="2554279" y="3925831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66" name="2"/>
            <p:cNvSpPr txBox="1"/>
            <p:nvPr/>
          </p:nvSpPr>
          <p:spPr>
            <a:xfrm>
              <a:off x="3578478" y="3883115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67" name="1"/>
            <p:cNvSpPr txBox="1"/>
            <p:nvPr/>
          </p:nvSpPr>
          <p:spPr>
            <a:xfrm>
              <a:off x="3895999" y="4242263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68" name="1"/>
            <p:cNvSpPr txBox="1"/>
            <p:nvPr/>
          </p:nvSpPr>
          <p:spPr>
            <a:xfrm>
              <a:off x="3224314" y="4236453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69" name="Line"/>
            <p:cNvSpPr/>
            <p:nvPr/>
          </p:nvSpPr>
          <p:spPr>
            <a:xfrm flipH="1" flipV="1">
              <a:off x="0" y="0"/>
              <a:ext cx="3171159" cy="84755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73" name="Group"/>
          <p:cNvGrpSpPr/>
          <p:nvPr/>
        </p:nvGrpSpPr>
        <p:grpSpPr>
          <a:xfrm>
            <a:off x="4479362" y="910450"/>
            <a:ext cx="1069490" cy="638208"/>
            <a:chOff x="0" y="0"/>
            <a:chExt cx="1069488" cy="638206"/>
          </a:xfrm>
        </p:grpSpPr>
        <p:sp>
          <p:nvSpPr>
            <p:cNvPr id="271" name="Oval"/>
            <p:cNvSpPr/>
            <p:nvPr/>
          </p:nvSpPr>
          <p:spPr>
            <a:xfrm>
              <a:off x="429939" y="468674"/>
              <a:ext cx="209611" cy="169533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72" name="Start"/>
            <p:cNvSpPr txBox="1"/>
            <p:nvPr/>
          </p:nvSpPr>
          <p:spPr>
            <a:xfrm>
              <a:off x="0" y="0"/>
              <a:ext cx="106948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Start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8" grpId="8"/>
      <p:bldP build="whole" bldLvl="1" animBg="1" rev="0" advAuto="0" spid="69" grpId="12"/>
      <p:bldP build="whole" bldLvl="1" animBg="1" rev="0" advAuto="0" spid="63" grpId="5"/>
      <p:bldP build="whole" bldLvl="1" animBg="1" rev="0" advAuto="0" spid="67" grpId="4"/>
      <p:bldP build="whole" bldLvl="1" animBg="1" rev="0" advAuto="0" spid="73" grpId="10"/>
      <p:bldP build="whole" bldLvl="1" animBg="1" rev="0" advAuto="0" spid="74" grpId="14"/>
      <p:bldP build="whole" bldLvl="1" animBg="1" rev="0" advAuto="0" spid="66" grpId="17"/>
      <p:bldP build="whole" bldLvl="1" animBg="1" rev="0" advAuto="0" spid="80" grpId="20"/>
      <p:bldP build="whole" bldLvl="1" animBg="1" rev="0" advAuto="0" spid="85" grpId="18"/>
      <p:bldP build="whole" bldLvl="1" animBg="1" rev="0" advAuto="0" spid="170" grpId="24"/>
      <p:bldP build="whole" bldLvl="1" animBg="1" rev="0" advAuto="0" spid="220" grpId="25"/>
      <p:bldP build="whole" bldLvl="1" animBg="1" rev="0" advAuto="0" spid="65" grpId="13"/>
      <p:bldP build="whole" bldLvl="1" animBg="1" rev="0" advAuto="0" spid="64" grpId="9"/>
      <p:bldP build="whole" bldLvl="1" animBg="1" rev="0" advAuto="0" spid="76" grpId="7"/>
      <p:bldP build="whole" bldLvl="1" animBg="1" rev="0" advAuto="0" spid="120" grpId="23"/>
      <p:bldP build="whole" bldLvl="1" animBg="1" rev="0" advAuto="0" spid="70" grpId="16"/>
      <p:bldP build="whole" bldLvl="1" animBg="1" rev="0" advAuto="0" spid="273" grpId="1"/>
      <p:bldP build="whole" bldLvl="1" animBg="1" rev="0" advAuto="0" spid="71" grpId="2"/>
      <p:bldP build="whole" bldLvl="1" animBg="1" rev="0" advAuto="0" spid="72" grpId="6"/>
      <p:bldP build="whole" bldLvl="1" animBg="1" rev="0" advAuto="0" spid="104" grpId="22"/>
      <p:bldP build="whole" bldLvl="1" animBg="1" rev="0" advAuto="0" spid="86" grpId="15"/>
      <p:bldP build="whole" bldLvl="1" animBg="1" rev="0" advAuto="0" spid="93" grpId="21"/>
      <p:bldP build="whole" bldLvl="1" animBg="1" rev="0" advAuto="0" spid="97" grpId="19"/>
      <p:bldP build="whole" bldLvl="1" animBg="1" rev="0" advAuto="0" spid="81" grpId="11"/>
      <p:bldP build="whole" bldLvl="1" animBg="1" rev="0" advAuto="0" spid="270" grpId="26"/>
      <p:bldP build="whole" bldLvl="1" animBg="1" rev="0" advAuto="0" spid="75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olution: 4-Quee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Solution: 4-Queens</a:t>
            </a:r>
          </a:p>
        </p:txBody>
      </p:sp>
      <p:sp>
        <p:nvSpPr>
          <p:cNvPr id="2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7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7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279" name="Table"/>
          <p:cNvGraphicFramePr/>
          <p:nvPr/>
        </p:nvGraphicFramePr>
        <p:xfrm>
          <a:off x="1952710" y="1306822"/>
          <a:ext cx="5039079" cy="50317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1253419"/>
                <a:gridCol w="1253419"/>
                <a:gridCol w="1253419"/>
                <a:gridCol w="1253419"/>
              </a:tblGrid>
              <a:tr h="125158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125158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125158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125158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80" name="Q2"/>
          <p:cNvSpPr txBox="1"/>
          <p:nvPr/>
        </p:nvSpPr>
        <p:spPr>
          <a:xfrm>
            <a:off x="3710976" y="1703634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281" name="Q1"/>
          <p:cNvSpPr txBox="1"/>
          <p:nvPr/>
        </p:nvSpPr>
        <p:spPr>
          <a:xfrm>
            <a:off x="2282973" y="4164539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82" name="c"/>
          <p:cNvSpPr txBox="1"/>
          <p:nvPr/>
        </p:nvSpPr>
        <p:spPr>
          <a:xfrm>
            <a:off x="4924655" y="6227157"/>
            <a:ext cx="31069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83" name="a"/>
          <p:cNvSpPr txBox="1"/>
          <p:nvPr/>
        </p:nvSpPr>
        <p:spPr>
          <a:xfrm>
            <a:off x="2384541" y="6227157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84" name="b"/>
          <p:cNvSpPr txBox="1"/>
          <p:nvPr/>
        </p:nvSpPr>
        <p:spPr>
          <a:xfrm>
            <a:off x="3641576" y="6227157"/>
            <a:ext cx="332741" cy="508001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85" name="d"/>
          <p:cNvSpPr txBox="1"/>
          <p:nvPr/>
        </p:nvSpPr>
        <p:spPr>
          <a:xfrm>
            <a:off x="6121275" y="6227157"/>
            <a:ext cx="3362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86" name="1"/>
          <p:cNvSpPr txBox="1"/>
          <p:nvPr/>
        </p:nvSpPr>
        <p:spPr>
          <a:xfrm>
            <a:off x="1589335" y="5318314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87" name="2"/>
          <p:cNvSpPr txBox="1"/>
          <p:nvPr/>
        </p:nvSpPr>
        <p:spPr>
          <a:xfrm>
            <a:off x="1589335" y="4157241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88" name="3"/>
          <p:cNvSpPr txBox="1"/>
          <p:nvPr/>
        </p:nvSpPr>
        <p:spPr>
          <a:xfrm>
            <a:off x="1589335" y="2923320"/>
            <a:ext cx="338583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89" name="4"/>
          <p:cNvSpPr txBox="1"/>
          <p:nvPr/>
        </p:nvSpPr>
        <p:spPr>
          <a:xfrm>
            <a:off x="1589335" y="1696335"/>
            <a:ext cx="338583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90" name="Q3"/>
          <p:cNvSpPr txBox="1"/>
          <p:nvPr/>
        </p:nvSpPr>
        <p:spPr>
          <a:xfrm>
            <a:off x="4825084" y="5442012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291" name="Q4"/>
          <p:cNvSpPr txBox="1"/>
          <p:nvPr/>
        </p:nvSpPr>
        <p:spPr>
          <a:xfrm>
            <a:off x="6034465" y="2930619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0" grpId="2"/>
      <p:bldP build="whole" bldLvl="1" animBg="1" rev="0" advAuto="0" spid="290" grpId="3"/>
      <p:bldP build="whole" bldLvl="1" animBg="1" rev="0" advAuto="0" spid="281" grpId="1"/>
      <p:bldP build="whole" bldLvl="1" animBg="1" rev="0" advAuto="0" spid="291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tate Space: 4 Queens"/>
          <p:cNvSpPr txBox="1"/>
          <p:nvPr>
            <p:ph type="title"/>
          </p:nvPr>
        </p:nvSpPr>
        <p:spPr>
          <a:xfrm>
            <a:off x="806994" y="-182831"/>
            <a:ext cx="7468213" cy="952501"/>
          </a:xfrm>
          <a:prstGeom prst="rect">
            <a:avLst/>
          </a:prstGeom>
        </p:spPr>
        <p:txBody>
          <a:bodyPr/>
          <a:lstStyle/>
          <a:p>
            <a:pPr/>
            <a:r>
              <a:t>State Space: 4 Queens</a:t>
            </a:r>
          </a:p>
        </p:txBody>
      </p:sp>
      <p:sp>
        <p:nvSpPr>
          <p:cNvPr id="2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9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97" name="Oval"/>
          <p:cNvSpPr/>
          <p:nvPr/>
        </p:nvSpPr>
        <p:spPr>
          <a:xfrm>
            <a:off x="4909302" y="1379124"/>
            <a:ext cx="209611" cy="169534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8" name="Oval"/>
          <p:cNvSpPr/>
          <p:nvPr/>
        </p:nvSpPr>
        <p:spPr>
          <a:xfrm>
            <a:off x="1464942" y="2204520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9" name="Oval"/>
          <p:cNvSpPr/>
          <p:nvPr/>
        </p:nvSpPr>
        <p:spPr>
          <a:xfrm>
            <a:off x="3759256" y="2204520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0" name="Oval"/>
          <p:cNvSpPr/>
          <p:nvPr/>
        </p:nvSpPr>
        <p:spPr>
          <a:xfrm>
            <a:off x="5932598" y="2204520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1" name="Oval"/>
          <p:cNvSpPr/>
          <p:nvPr/>
        </p:nvSpPr>
        <p:spPr>
          <a:xfrm>
            <a:off x="8091121" y="2204520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2" name="Oval"/>
          <p:cNvSpPr/>
          <p:nvPr/>
        </p:nvSpPr>
        <p:spPr>
          <a:xfrm>
            <a:off x="811858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3" name="Oval"/>
          <p:cNvSpPr/>
          <p:nvPr/>
        </p:nvSpPr>
        <p:spPr>
          <a:xfrm>
            <a:off x="1464942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4" name="Oval"/>
          <p:cNvSpPr/>
          <p:nvPr/>
        </p:nvSpPr>
        <p:spPr>
          <a:xfrm>
            <a:off x="2203246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5" name="Oval"/>
          <p:cNvSpPr/>
          <p:nvPr/>
        </p:nvSpPr>
        <p:spPr>
          <a:xfrm>
            <a:off x="3049012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6" name="Oval"/>
          <p:cNvSpPr/>
          <p:nvPr/>
        </p:nvSpPr>
        <p:spPr>
          <a:xfrm>
            <a:off x="3759256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7" name="Oval"/>
          <p:cNvSpPr/>
          <p:nvPr/>
        </p:nvSpPr>
        <p:spPr>
          <a:xfrm>
            <a:off x="4476951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8" name="Oval"/>
          <p:cNvSpPr/>
          <p:nvPr/>
        </p:nvSpPr>
        <p:spPr>
          <a:xfrm>
            <a:off x="5293416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9" name="Oval"/>
          <p:cNvSpPr/>
          <p:nvPr/>
        </p:nvSpPr>
        <p:spPr>
          <a:xfrm>
            <a:off x="6706654" y="3212829"/>
            <a:ext cx="209610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0" name="Oval"/>
          <p:cNvSpPr/>
          <p:nvPr/>
        </p:nvSpPr>
        <p:spPr>
          <a:xfrm>
            <a:off x="5932598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1" name="Oval"/>
          <p:cNvSpPr/>
          <p:nvPr/>
        </p:nvSpPr>
        <p:spPr>
          <a:xfrm>
            <a:off x="7488961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2" name="Oval"/>
          <p:cNvSpPr/>
          <p:nvPr/>
        </p:nvSpPr>
        <p:spPr>
          <a:xfrm>
            <a:off x="8142044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3" name="Oval"/>
          <p:cNvSpPr/>
          <p:nvPr/>
        </p:nvSpPr>
        <p:spPr>
          <a:xfrm>
            <a:off x="8900215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4" name="Oval"/>
          <p:cNvSpPr/>
          <p:nvPr/>
        </p:nvSpPr>
        <p:spPr>
          <a:xfrm>
            <a:off x="627686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5" name="Oval"/>
          <p:cNvSpPr/>
          <p:nvPr/>
        </p:nvSpPr>
        <p:spPr>
          <a:xfrm>
            <a:off x="987848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6" name="Oval"/>
          <p:cNvSpPr/>
          <p:nvPr/>
        </p:nvSpPr>
        <p:spPr>
          <a:xfrm>
            <a:off x="1348011" y="4653479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7" name="Oval"/>
          <p:cNvSpPr/>
          <p:nvPr/>
        </p:nvSpPr>
        <p:spPr>
          <a:xfrm>
            <a:off x="1700278" y="4653479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8" name="Oval"/>
          <p:cNvSpPr/>
          <p:nvPr/>
        </p:nvSpPr>
        <p:spPr>
          <a:xfrm>
            <a:off x="2052545" y="4653479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9" name="Oval"/>
          <p:cNvSpPr/>
          <p:nvPr/>
        </p:nvSpPr>
        <p:spPr>
          <a:xfrm>
            <a:off x="2404811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0" name="Oval"/>
          <p:cNvSpPr/>
          <p:nvPr/>
        </p:nvSpPr>
        <p:spPr>
          <a:xfrm>
            <a:off x="2939992" y="4653479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1" name="Oval"/>
          <p:cNvSpPr/>
          <p:nvPr/>
        </p:nvSpPr>
        <p:spPr>
          <a:xfrm>
            <a:off x="3292258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2" name="Oval"/>
          <p:cNvSpPr/>
          <p:nvPr/>
        </p:nvSpPr>
        <p:spPr>
          <a:xfrm>
            <a:off x="3670975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3" name="Oval"/>
          <p:cNvSpPr/>
          <p:nvPr/>
        </p:nvSpPr>
        <p:spPr>
          <a:xfrm>
            <a:off x="4031138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4" name="Oval"/>
          <p:cNvSpPr/>
          <p:nvPr/>
        </p:nvSpPr>
        <p:spPr>
          <a:xfrm>
            <a:off x="4391300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5" name="Oval"/>
          <p:cNvSpPr/>
          <p:nvPr/>
        </p:nvSpPr>
        <p:spPr>
          <a:xfrm>
            <a:off x="4743567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6" name="Oval"/>
          <p:cNvSpPr/>
          <p:nvPr/>
        </p:nvSpPr>
        <p:spPr>
          <a:xfrm>
            <a:off x="5110958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7" name="Oval"/>
          <p:cNvSpPr/>
          <p:nvPr/>
        </p:nvSpPr>
        <p:spPr>
          <a:xfrm>
            <a:off x="5448101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8" name="Oval"/>
          <p:cNvSpPr/>
          <p:nvPr/>
        </p:nvSpPr>
        <p:spPr>
          <a:xfrm>
            <a:off x="5800368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9" name="Oval"/>
          <p:cNvSpPr/>
          <p:nvPr/>
        </p:nvSpPr>
        <p:spPr>
          <a:xfrm>
            <a:off x="6199323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0" name="Oval"/>
          <p:cNvSpPr/>
          <p:nvPr/>
        </p:nvSpPr>
        <p:spPr>
          <a:xfrm>
            <a:off x="6590383" y="4653479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1" name="Oval"/>
          <p:cNvSpPr/>
          <p:nvPr/>
        </p:nvSpPr>
        <p:spPr>
          <a:xfrm>
            <a:off x="6950545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2" name="Oval"/>
          <p:cNvSpPr/>
          <p:nvPr/>
        </p:nvSpPr>
        <p:spPr>
          <a:xfrm>
            <a:off x="7332991" y="4640779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3" name="Oval"/>
          <p:cNvSpPr/>
          <p:nvPr/>
        </p:nvSpPr>
        <p:spPr>
          <a:xfrm>
            <a:off x="7685258" y="4640779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4" name="Oval"/>
          <p:cNvSpPr/>
          <p:nvPr/>
        </p:nvSpPr>
        <p:spPr>
          <a:xfrm>
            <a:off x="8037524" y="46407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5" name="Oval"/>
          <p:cNvSpPr/>
          <p:nvPr/>
        </p:nvSpPr>
        <p:spPr>
          <a:xfrm>
            <a:off x="8389791" y="46407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6" name="Oval"/>
          <p:cNvSpPr/>
          <p:nvPr/>
        </p:nvSpPr>
        <p:spPr>
          <a:xfrm>
            <a:off x="8742058" y="46407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7" name="Oval"/>
          <p:cNvSpPr/>
          <p:nvPr/>
        </p:nvSpPr>
        <p:spPr>
          <a:xfrm>
            <a:off x="9094325" y="46407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8" name="Oval"/>
          <p:cNvSpPr/>
          <p:nvPr/>
        </p:nvSpPr>
        <p:spPr>
          <a:xfrm>
            <a:off x="622679" y="6061516"/>
            <a:ext cx="209610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9" name="Oval"/>
          <p:cNvSpPr/>
          <p:nvPr/>
        </p:nvSpPr>
        <p:spPr>
          <a:xfrm>
            <a:off x="982841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0" name="Oval"/>
          <p:cNvSpPr/>
          <p:nvPr/>
        </p:nvSpPr>
        <p:spPr>
          <a:xfrm>
            <a:off x="1343004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1" name="Oval"/>
          <p:cNvSpPr/>
          <p:nvPr/>
        </p:nvSpPr>
        <p:spPr>
          <a:xfrm>
            <a:off x="1695271" y="6061516"/>
            <a:ext cx="209610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2" name="Oval"/>
          <p:cNvSpPr/>
          <p:nvPr/>
        </p:nvSpPr>
        <p:spPr>
          <a:xfrm>
            <a:off x="2047538" y="6061516"/>
            <a:ext cx="209610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3" name="Oval"/>
          <p:cNvSpPr/>
          <p:nvPr/>
        </p:nvSpPr>
        <p:spPr>
          <a:xfrm>
            <a:off x="2399804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4" name="Oval"/>
          <p:cNvSpPr/>
          <p:nvPr/>
        </p:nvSpPr>
        <p:spPr>
          <a:xfrm>
            <a:off x="2934984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5" name="Oval"/>
          <p:cNvSpPr/>
          <p:nvPr/>
        </p:nvSpPr>
        <p:spPr>
          <a:xfrm>
            <a:off x="3287251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6" name="Oval"/>
          <p:cNvSpPr/>
          <p:nvPr/>
        </p:nvSpPr>
        <p:spPr>
          <a:xfrm>
            <a:off x="3665968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7" name="Oval"/>
          <p:cNvSpPr/>
          <p:nvPr/>
        </p:nvSpPr>
        <p:spPr>
          <a:xfrm>
            <a:off x="4026131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8" name="Oval"/>
          <p:cNvSpPr/>
          <p:nvPr/>
        </p:nvSpPr>
        <p:spPr>
          <a:xfrm>
            <a:off x="4386293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9" name="Oval"/>
          <p:cNvSpPr/>
          <p:nvPr/>
        </p:nvSpPr>
        <p:spPr>
          <a:xfrm>
            <a:off x="4738560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0" name="Oval"/>
          <p:cNvSpPr/>
          <p:nvPr/>
        </p:nvSpPr>
        <p:spPr>
          <a:xfrm>
            <a:off x="5105952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1" name="Oval"/>
          <p:cNvSpPr/>
          <p:nvPr/>
        </p:nvSpPr>
        <p:spPr>
          <a:xfrm>
            <a:off x="5443094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2" name="Oval"/>
          <p:cNvSpPr/>
          <p:nvPr/>
        </p:nvSpPr>
        <p:spPr>
          <a:xfrm>
            <a:off x="5795361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3" name="Oval"/>
          <p:cNvSpPr/>
          <p:nvPr/>
        </p:nvSpPr>
        <p:spPr>
          <a:xfrm>
            <a:off x="6194316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4" name="Oval"/>
          <p:cNvSpPr/>
          <p:nvPr/>
        </p:nvSpPr>
        <p:spPr>
          <a:xfrm>
            <a:off x="6585376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5" name="Oval"/>
          <p:cNvSpPr/>
          <p:nvPr/>
        </p:nvSpPr>
        <p:spPr>
          <a:xfrm>
            <a:off x="6945538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6" name="Oval"/>
          <p:cNvSpPr/>
          <p:nvPr/>
        </p:nvSpPr>
        <p:spPr>
          <a:xfrm>
            <a:off x="7429583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7" name="Oval"/>
          <p:cNvSpPr/>
          <p:nvPr/>
        </p:nvSpPr>
        <p:spPr>
          <a:xfrm>
            <a:off x="7781850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8" name="Oval"/>
          <p:cNvSpPr/>
          <p:nvPr/>
        </p:nvSpPr>
        <p:spPr>
          <a:xfrm>
            <a:off x="8134117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9" name="Oval"/>
          <p:cNvSpPr/>
          <p:nvPr/>
        </p:nvSpPr>
        <p:spPr>
          <a:xfrm>
            <a:off x="8486384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0" name="Oval"/>
          <p:cNvSpPr/>
          <p:nvPr/>
        </p:nvSpPr>
        <p:spPr>
          <a:xfrm>
            <a:off x="8838651" y="6061516"/>
            <a:ext cx="209610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1" name="Oval"/>
          <p:cNvSpPr/>
          <p:nvPr/>
        </p:nvSpPr>
        <p:spPr>
          <a:xfrm>
            <a:off x="9165518" y="6061516"/>
            <a:ext cx="209610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2" name="Line"/>
          <p:cNvSpPr/>
          <p:nvPr/>
        </p:nvSpPr>
        <p:spPr>
          <a:xfrm flipV="1">
            <a:off x="1625204" y="1485977"/>
            <a:ext cx="3277960" cy="81262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3" name="Line"/>
          <p:cNvSpPr/>
          <p:nvPr/>
        </p:nvSpPr>
        <p:spPr>
          <a:xfrm flipV="1">
            <a:off x="3922075" y="1517614"/>
            <a:ext cx="1030671" cy="74935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4" name="Line"/>
          <p:cNvSpPr/>
          <p:nvPr/>
        </p:nvSpPr>
        <p:spPr>
          <a:xfrm flipH="1" flipV="1">
            <a:off x="5048787" y="1478944"/>
            <a:ext cx="964351" cy="78124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5" name="Line"/>
          <p:cNvSpPr/>
          <p:nvPr/>
        </p:nvSpPr>
        <p:spPr>
          <a:xfrm flipH="1" flipV="1">
            <a:off x="5047456" y="1437126"/>
            <a:ext cx="3199458" cy="93711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6" name="Line"/>
          <p:cNvSpPr/>
          <p:nvPr/>
        </p:nvSpPr>
        <p:spPr>
          <a:xfrm flipV="1">
            <a:off x="966906" y="2278857"/>
            <a:ext cx="594742" cy="97274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7" name="Line"/>
          <p:cNvSpPr/>
          <p:nvPr/>
        </p:nvSpPr>
        <p:spPr>
          <a:xfrm flipV="1">
            <a:off x="3218183" y="2278857"/>
            <a:ext cx="594741" cy="97274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8" name="Line"/>
          <p:cNvSpPr/>
          <p:nvPr/>
        </p:nvSpPr>
        <p:spPr>
          <a:xfrm flipV="1">
            <a:off x="5411117" y="2322996"/>
            <a:ext cx="594742" cy="97274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9" name="Line"/>
          <p:cNvSpPr/>
          <p:nvPr/>
        </p:nvSpPr>
        <p:spPr>
          <a:xfrm flipV="1">
            <a:off x="7546289" y="2322996"/>
            <a:ext cx="594741" cy="97274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0" name="Line"/>
          <p:cNvSpPr/>
          <p:nvPr/>
        </p:nvSpPr>
        <p:spPr>
          <a:xfrm flipV="1">
            <a:off x="1569747" y="2288979"/>
            <a:ext cx="1" cy="9525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1" name="Line"/>
          <p:cNvSpPr/>
          <p:nvPr/>
        </p:nvSpPr>
        <p:spPr>
          <a:xfrm flipV="1">
            <a:off x="3863024" y="2288979"/>
            <a:ext cx="1" cy="9525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2" name="Line"/>
          <p:cNvSpPr/>
          <p:nvPr/>
        </p:nvSpPr>
        <p:spPr>
          <a:xfrm flipV="1">
            <a:off x="6040573" y="2333118"/>
            <a:ext cx="1" cy="9525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3" name="Line"/>
          <p:cNvSpPr/>
          <p:nvPr/>
        </p:nvSpPr>
        <p:spPr>
          <a:xfrm flipV="1">
            <a:off x="8211782" y="2333118"/>
            <a:ext cx="1" cy="9525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4" name="Line"/>
          <p:cNvSpPr/>
          <p:nvPr/>
        </p:nvSpPr>
        <p:spPr>
          <a:xfrm flipH="1" flipV="1">
            <a:off x="1593671" y="2304633"/>
            <a:ext cx="697916" cy="94688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5" name="Line"/>
          <p:cNvSpPr/>
          <p:nvPr/>
        </p:nvSpPr>
        <p:spPr>
          <a:xfrm flipH="1" flipV="1">
            <a:off x="8250683" y="2335929"/>
            <a:ext cx="697916" cy="94687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6" name="Line"/>
          <p:cNvSpPr/>
          <p:nvPr/>
        </p:nvSpPr>
        <p:spPr>
          <a:xfrm flipH="1" flipV="1">
            <a:off x="3909930" y="2335929"/>
            <a:ext cx="697916" cy="94687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7" name="Line"/>
          <p:cNvSpPr/>
          <p:nvPr/>
        </p:nvSpPr>
        <p:spPr>
          <a:xfrm flipH="1" flipV="1">
            <a:off x="6079877" y="2291790"/>
            <a:ext cx="697916" cy="94687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8" name="Line"/>
          <p:cNvSpPr/>
          <p:nvPr/>
        </p:nvSpPr>
        <p:spPr>
          <a:xfrm flipV="1">
            <a:off x="693816" y="3323627"/>
            <a:ext cx="209687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9" name="Line"/>
          <p:cNvSpPr/>
          <p:nvPr/>
        </p:nvSpPr>
        <p:spPr>
          <a:xfrm flipH="1" flipV="1">
            <a:off x="933185" y="3323627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0" name="Line"/>
          <p:cNvSpPr/>
          <p:nvPr/>
        </p:nvSpPr>
        <p:spPr>
          <a:xfrm flipV="1">
            <a:off x="1404783" y="3323627"/>
            <a:ext cx="146434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1" name="Line"/>
          <p:cNvSpPr/>
          <p:nvPr/>
        </p:nvSpPr>
        <p:spPr>
          <a:xfrm flipH="1" flipV="1">
            <a:off x="1580900" y="3323627"/>
            <a:ext cx="209670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2" name="Line"/>
          <p:cNvSpPr/>
          <p:nvPr/>
        </p:nvSpPr>
        <p:spPr>
          <a:xfrm flipV="1">
            <a:off x="2098668" y="3247215"/>
            <a:ext cx="209687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3" name="Line"/>
          <p:cNvSpPr/>
          <p:nvPr/>
        </p:nvSpPr>
        <p:spPr>
          <a:xfrm flipH="1" flipV="1">
            <a:off x="2338037" y="3247215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4" name="Line"/>
          <p:cNvSpPr/>
          <p:nvPr/>
        </p:nvSpPr>
        <p:spPr>
          <a:xfrm flipV="1">
            <a:off x="2968551" y="3235826"/>
            <a:ext cx="209686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5" name="Line"/>
          <p:cNvSpPr/>
          <p:nvPr/>
        </p:nvSpPr>
        <p:spPr>
          <a:xfrm flipH="1" flipV="1">
            <a:off x="3207920" y="3235826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6" name="Line"/>
          <p:cNvSpPr/>
          <p:nvPr/>
        </p:nvSpPr>
        <p:spPr>
          <a:xfrm flipV="1">
            <a:off x="3680495" y="3247215"/>
            <a:ext cx="209686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7" name="Line"/>
          <p:cNvSpPr/>
          <p:nvPr/>
        </p:nvSpPr>
        <p:spPr>
          <a:xfrm flipH="1" flipV="1">
            <a:off x="3919864" y="3247215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8" name="Line"/>
          <p:cNvSpPr/>
          <p:nvPr/>
        </p:nvSpPr>
        <p:spPr>
          <a:xfrm flipV="1">
            <a:off x="4412021" y="3247215"/>
            <a:ext cx="209686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9" name="Line"/>
          <p:cNvSpPr/>
          <p:nvPr/>
        </p:nvSpPr>
        <p:spPr>
          <a:xfrm flipH="1" flipV="1">
            <a:off x="4651390" y="3247215"/>
            <a:ext cx="209670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0" name="Line"/>
          <p:cNvSpPr/>
          <p:nvPr/>
        </p:nvSpPr>
        <p:spPr>
          <a:xfrm flipV="1">
            <a:off x="5210402" y="3323627"/>
            <a:ext cx="209687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1" name="Line"/>
          <p:cNvSpPr/>
          <p:nvPr/>
        </p:nvSpPr>
        <p:spPr>
          <a:xfrm flipH="1" flipV="1">
            <a:off x="5449771" y="3323627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2" name="Line"/>
          <p:cNvSpPr/>
          <p:nvPr/>
        </p:nvSpPr>
        <p:spPr>
          <a:xfrm flipV="1">
            <a:off x="5825211" y="3323627"/>
            <a:ext cx="209686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3" name="Line"/>
          <p:cNvSpPr/>
          <p:nvPr/>
        </p:nvSpPr>
        <p:spPr>
          <a:xfrm flipH="1" flipV="1">
            <a:off x="6064580" y="3323627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4" name="Line"/>
          <p:cNvSpPr/>
          <p:nvPr/>
        </p:nvSpPr>
        <p:spPr>
          <a:xfrm flipV="1">
            <a:off x="6632884" y="3247215"/>
            <a:ext cx="209687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5" name="Line"/>
          <p:cNvSpPr/>
          <p:nvPr/>
        </p:nvSpPr>
        <p:spPr>
          <a:xfrm flipH="1" flipV="1">
            <a:off x="6872254" y="3247215"/>
            <a:ext cx="209670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6" name="Line"/>
          <p:cNvSpPr/>
          <p:nvPr/>
        </p:nvSpPr>
        <p:spPr>
          <a:xfrm flipV="1">
            <a:off x="7415463" y="3247215"/>
            <a:ext cx="153642" cy="147055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7" name="Line"/>
          <p:cNvSpPr/>
          <p:nvPr/>
        </p:nvSpPr>
        <p:spPr>
          <a:xfrm flipH="1" flipV="1">
            <a:off x="7598788" y="3247215"/>
            <a:ext cx="209670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8" name="Line"/>
          <p:cNvSpPr/>
          <p:nvPr/>
        </p:nvSpPr>
        <p:spPr>
          <a:xfrm flipV="1">
            <a:off x="8103837" y="3348907"/>
            <a:ext cx="153641" cy="147055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9" name="Line"/>
          <p:cNvSpPr/>
          <p:nvPr/>
        </p:nvSpPr>
        <p:spPr>
          <a:xfrm flipH="1" flipV="1">
            <a:off x="8287161" y="3348907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0" name="Line"/>
          <p:cNvSpPr/>
          <p:nvPr/>
        </p:nvSpPr>
        <p:spPr>
          <a:xfrm flipV="1">
            <a:off x="8808534" y="3247215"/>
            <a:ext cx="153642" cy="147055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1" name="Line"/>
          <p:cNvSpPr/>
          <p:nvPr/>
        </p:nvSpPr>
        <p:spPr>
          <a:xfrm flipH="1" flipV="1">
            <a:off x="8991858" y="3247215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2" name="Line"/>
          <p:cNvSpPr/>
          <p:nvPr/>
        </p:nvSpPr>
        <p:spPr>
          <a:xfrm flipV="1">
            <a:off x="705050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3" name="Line"/>
          <p:cNvSpPr/>
          <p:nvPr/>
        </p:nvSpPr>
        <p:spPr>
          <a:xfrm flipV="1">
            <a:off x="3392301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4" name="Line"/>
          <p:cNvSpPr/>
          <p:nvPr/>
        </p:nvSpPr>
        <p:spPr>
          <a:xfrm flipV="1">
            <a:off x="3753575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5" name="Line"/>
          <p:cNvSpPr/>
          <p:nvPr/>
        </p:nvSpPr>
        <p:spPr>
          <a:xfrm flipV="1">
            <a:off x="4130936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6" name="Line"/>
          <p:cNvSpPr/>
          <p:nvPr/>
        </p:nvSpPr>
        <p:spPr>
          <a:xfrm flipV="1">
            <a:off x="4437410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7" name="Line"/>
          <p:cNvSpPr/>
          <p:nvPr/>
        </p:nvSpPr>
        <p:spPr>
          <a:xfrm flipV="1">
            <a:off x="4848372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8" name="Line"/>
          <p:cNvSpPr/>
          <p:nvPr/>
        </p:nvSpPr>
        <p:spPr>
          <a:xfrm flipV="1">
            <a:off x="5525405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9" name="Line"/>
          <p:cNvSpPr/>
          <p:nvPr/>
        </p:nvSpPr>
        <p:spPr>
          <a:xfrm flipV="1">
            <a:off x="5164405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0" name="Line"/>
          <p:cNvSpPr/>
          <p:nvPr/>
        </p:nvSpPr>
        <p:spPr>
          <a:xfrm flipV="1">
            <a:off x="5894539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1" name="Line"/>
          <p:cNvSpPr/>
          <p:nvPr/>
        </p:nvSpPr>
        <p:spPr>
          <a:xfrm flipV="1">
            <a:off x="6319217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2" name="Line"/>
          <p:cNvSpPr/>
          <p:nvPr/>
        </p:nvSpPr>
        <p:spPr>
          <a:xfrm flipV="1">
            <a:off x="6633035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3" name="Line"/>
          <p:cNvSpPr/>
          <p:nvPr/>
        </p:nvSpPr>
        <p:spPr>
          <a:xfrm flipV="1">
            <a:off x="7091309" y="4858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4" name="Line"/>
          <p:cNvSpPr/>
          <p:nvPr/>
        </p:nvSpPr>
        <p:spPr>
          <a:xfrm flipV="1">
            <a:off x="7487521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5" name="Line"/>
          <p:cNvSpPr/>
          <p:nvPr/>
        </p:nvSpPr>
        <p:spPr>
          <a:xfrm flipV="1">
            <a:off x="7827994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6" name="Line"/>
          <p:cNvSpPr/>
          <p:nvPr/>
        </p:nvSpPr>
        <p:spPr>
          <a:xfrm flipV="1">
            <a:off x="8165095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7" name="Line"/>
          <p:cNvSpPr/>
          <p:nvPr/>
        </p:nvSpPr>
        <p:spPr>
          <a:xfrm flipV="1">
            <a:off x="8525035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8" name="Line"/>
          <p:cNvSpPr/>
          <p:nvPr/>
        </p:nvSpPr>
        <p:spPr>
          <a:xfrm flipV="1">
            <a:off x="8890117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9" name="Line"/>
          <p:cNvSpPr/>
          <p:nvPr/>
        </p:nvSpPr>
        <p:spPr>
          <a:xfrm flipV="1">
            <a:off x="9207002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0" name="Line"/>
          <p:cNvSpPr/>
          <p:nvPr/>
        </p:nvSpPr>
        <p:spPr>
          <a:xfrm flipV="1">
            <a:off x="1414994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1" name="Line"/>
          <p:cNvSpPr/>
          <p:nvPr/>
        </p:nvSpPr>
        <p:spPr>
          <a:xfrm flipV="1">
            <a:off x="1116288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2" name="Line"/>
          <p:cNvSpPr/>
          <p:nvPr/>
        </p:nvSpPr>
        <p:spPr>
          <a:xfrm flipV="1">
            <a:off x="2115413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3" name="Line"/>
          <p:cNvSpPr/>
          <p:nvPr/>
        </p:nvSpPr>
        <p:spPr>
          <a:xfrm flipV="1">
            <a:off x="1824780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4" name="Line"/>
          <p:cNvSpPr/>
          <p:nvPr/>
        </p:nvSpPr>
        <p:spPr>
          <a:xfrm flipV="1">
            <a:off x="2484116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5" name="Line"/>
          <p:cNvSpPr/>
          <p:nvPr/>
        </p:nvSpPr>
        <p:spPr>
          <a:xfrm flipV="1">
            <a:off x="3044796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6" name="x1"/>
          <p:cNvSpPr txBox="1"/>
          <p:nvPr/>
        </p:nvSpPr>
        <p:spPr>
          <a:xfrm>
            <a:off x="178981" y="1606129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427" name="x2"/>
          <p:cNvSpPr txBox="1"/>
          <p:nvPr/>
        </p:nvSpPr>
        <p:spPr>
          <a:xfrm>
            <a:off x="178981" y="2555822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428" name="x3"/>
          <p:cNvSpPr txBox="1"/>
          <p:nvPr/>
        </p:nvSpPr>
        <p:spPr>
          <a:xfrm>
            <a:off x="178981" y="3749104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429" name="x4"/>
          <p:cNvSpPr txBox="1"/>
          <p:nvPr/>
        </p:nvSpPr>
        <p:spPr>
          <a:xfrm>
            <a:off x="178981" y="5193241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</a:p>
        </p:txBody>
      </p:sp>
      <p:sp>
        <p:nvSpPr>
          <p:cNvPr id="430" name="x1=1"/>
          <p:cNvSpPr txBox="1"/>
          <p:nvPr/>
        </p:nvSpPr>
        <p:spPr>
          <a:xfrm>
            <a:off x="2612939" y="144027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=1</a:t>
            </a:r>
          </a:p>
        </p:txBody>
      </p:sp>
      <p:sp>
        <p:nvSpPr>
          <p:cNvPr id="431" name="x1=2"/>
          <p:cNvSpPr txBox="1"/>
          <p:nvPr/>
        </p:nvSpPr>
        <p:spPr>
          <a:xfrm>
            <a:off x="3611895" y="168343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=2</a:t>
            </a:r>
          </a:p>
        </p:txBody>
      </p:sp>
      <p:sp>
        <p:nvSpPr>
          <p:cNvPr id="432" name="x1=3"/>
          <p:cNvSpPr txBox="1"/>
          <p:nvPr/>
        </p:nvSpPr>
        <p:spPr>
          <a:xfrm>
            <a:off x="5112601" y="172191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=3</a:t>
            </a:r>
          </a:p>
        </p:txBody>
      </p:sp>
      <p:sp>
        <p:nvSpPr>
          <p:cNvPr id="433" name="x1=4"/>
          <p:cNvSpPr txBox="1"/>
          <p:nvPr/>
        </p:nvSpPr>
        <p:spPr>
          <a:xfrm>
            <a:off x="6398654" y="149966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=4</a:t>
            </a:r>
          </a:p>
        </p:txBody>
      </p:sp>
      <p:sp>
        <p:nvSpPr>
          <p:cNvPr id="434" name="2"/>
          <p:cNvSpPr txBox="1"/>
          <p:nvPr/>
        </p:nvSpPr>
        <p:spPr>
          <a:xfrm>
            <a:off x="807851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35" name="3"/>
          <p:cNvSpPr txBox="1"/>
          <p:nvPr/>
        </p:nvSpPr>
        <p:spPr>
          <a:xfrm>
            <a:off x="1283204" y="2542979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36" name="4"/>
          <p:cNvSpPr txBox="1"/>
          <p:nvPr/>
        </p:nvSpPr>
        <p:spPr>
          <a:xfrm>
            <a:off x="1886634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37" name="1"/>
          <p:cNvSpPr txBox="1"/>
          <p:nvPr/>
        </p:nvSpPr>
        <p:spPr>
          <a:xfrm>
            <a:off x="3095259" y="2542979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38" name="3"/>
          <p:cNvSpPr txBox="1"/>
          <p:nvPr/>
        </p:nvSpPr>
        <p:spPr>
          <a:xfrm>
            <a:off x="3570611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39" name="4"/>
          <p:cNvSpPr txBox="1"/>
          <p:nvPr/>
        </p:nvSpPr>
        <p:spPr>
          <a:xfrm>
            <a:off x="4174041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40" name="1"/>
          <p:cNvSpPr txBox="1"/>
          <p:nvPr/>
        </p:nvSpPr>
        <p:spPr>
          <a:xfrm>
            <a:off x="5300899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41" name="2"/>
          <p:cNvSpPr txBox="1"/>
          <p:nvPr/>
        </p:nvSpPr>
        <p:spPr>
          <a:xfrm>
            <a:off x="5776252" y="2542979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42" name="4"/>
          <p:cNvSpPr txBox="1"/>
          <p:nvPr/>
        </p:nvSpPr>
        <p:spPr>
          <a:xfrm>
            <a:off x="6379682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43" name="1"/>
          <p:cNvSpPr txBox="1"/>
          <p:nvPr/>
        </p:nvSpPr>
        <p:spPr>
          <a:xfrm>
            <a:off x="7472341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44" name="2"/>
          <p:cNvSpPr txBox="1"/>
          <p:nvPr/>
        </p:nvSpPr>
        <p:spPr>
          <a:xfrm>
            <a:off x="7947693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45" name="3"/>
          <p:cNvSpPr txBox="1"/>
          <p:nvPr/>
        </p:nvSpPr>
        <p:spPr>
          <a:xfrm>
            <a:off x="8551124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46" name="3"/>
          <p:cNvSpPr txBox="1"/>
          <p:nvPr/>
        </p:nvSpPr>
        <p:spPr>
          <a:xfrm>
            <a:off x="547415" y="3507416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47" name="4"/>
          <p:cNvSpPr txBox="1"/>
          <p:nvPr/>
        </p:nvSpPr>
        <p:spPr>
          <a:xfrm>
            <a:off x="894300" y="350741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48" name="2"/>
          <p:cNvSpPr txBox="1"/>
          <p:nvPr/>
        </p:nvSpPr>
        <p:spPr>
          <a:xfrm>
            <a:off x="1201899" y="376203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49" name="4"/>
          <p:cNvSpPr txBox="1"/>
          <p:nvPr/>
        </p:nvSpPr>
        <p:spPr>
          <a:xfrm>
            <a:off x="1548784" y="376203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50" name="2"/>
          <p:cNvSpPr txBox="1"/>
          <p:nvPr/>
        </p:nvSpPr>
        <p:spPr>
          <a:xfrm>
            <a:off x="1944847" y="350741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51" name="3"/>
          <p:cNvSpPr txBox="1"/>
          <p:nvPr/>
        </p:nvSpPr>
        <p:spPr>
          <a:xfrm>
            <a:off x="2291732" y="350741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52" name="3"/>
          <p:cNvSpPr txBox="1"/>
          <p:nvPr/>
        </p:nvSpPr>
        <p:spPr>
          <a:xfrm>
            <a:off x="2838564" y="350741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53" name="4"/>
          <p:cNvSpPr txBox="1"/>
          <p:nvPr/>
        </p:nvSpPr>
        <p:spPr>
          <a:xfrm>
            <a:off x="3185449" y="350741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54" name="1"/>
          <p:cNvSpPr txBox="1"/>
          <p:nvPr/>
        </p:nvSpPr>
        <p:spPr>
          <a:xfrm>
            <a:off x="3510069" y="372966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55" name="4"/>
          <p:cNvSpPr txBox="1"/>
          <p:nvPr/>
        </p:nvSpPr>
        <p:spPr>
          <a:xfrm>
            <a:off x="3908981" y="3729151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56" name="1"/>
          <p:cNvSpPr txBox="1"/>
          <p:nvPr/>
        </p:nvSpPr>
        <p:spPr>
          <a:xfrm>
            <a:off x="4267957" y="3447785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57" name="3"/>
          <p:cNvSpPr txBox="1"/>
          <p:nvPr/>
        </p:nvSpPr>
        <p:spPr>
          <a:xfrm>
            <a:off x="4666869" y="344727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58" name="2"/>
          <p:cNvSpPr txBox="1"/>
          <p:nvPr/>
        </p:nvSpPr>
        <p:spPr>
          <a:xfrm>
            <a:off x="5086361" y="362585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59" name="4"/>
          <p:cNvSpPr txBox="1"/>
          <p:nvPr/>
        </p:nvSpPr>
        <p:spPr>
          <a:xfrm>
            <a:off x="5433246" y="362585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60" name="1"/>
          <p:cNvSpPr txBox="1"/>
          <p:nvPr/>
        </p:nvSpPr>
        <p:spPr>
          <a:xfrm>
            <a:off x="5669022" y="3350187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61" name="4"/>
          <p:cNvSpPr txBox="1"/>
          <p:nvPr/>
        </p:nvSpPr>
        <p:spPr>
          <a:xfrm>
            <a:off x="6067934" y="3349673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62" name="1"/>
          <p:cNvSpPr txBox="1"/>
          <p:nvPr/>
        </p:nvSpPr>
        <p:spPr>
          <a:xfrm>
            <a:off x="6489023" y="3729923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63" name="2"/>
          <p:cNvSpPr txBox="1"/>
          <p:nvPr/>
        </p:nvSpPr>
        <p:spPr>
          <a:xfrm>
            <a:off x="6887935" y="3729408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64" name="2"/>
          <p:cNvSpPr txBox="1"/>
          <p:nvPr/>
        </p:nvSpPr>
        <p:spPr>
          <a:xfrm>
            <a:off x="7209783" y="3447785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65" name="3"/>
          <p:cNvSpPr txBox="1"/>
          <p:nvPr/>
        </p:nvSpPr>
        <p:spPr>
          <a:xfrm>
            <a:off x="7556669" y="3447785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66" name="1"/>
          <p:cNvSpPr txBox="1"/>
          <p:nvPr/>
        </p:nvSpPr>
        <p:spPr>
          <a:xfrm>
            <a:off x="7924886" y="3729666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67" name="3"/>
          <p:cNvSpPr txBox="1"/>
          <p:nvPr/>
        </p:nvSpPr>
        <p:spPr>
          <a:xfrm>
            <a:off x="8271771" y="3729666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68" name="1"/>
          <p:cNvSpPr txBox="1"/>
          <p:nvPr/>
        </p:nvSpPr>
        <p:spPr>
          <a:xfrm>
            <a:off x="8625935" y="3448042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69" name="2"/>
          <p:cNvSpPr txBox="1"/>
          <p:nvPr/>
        </p:nvSpPr>
        <p:spPr>
          <a:xfrm>
            <a:off x="9024846" y="3447527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70" name="4"/>
          <p:cNvSpPr txBox="1"/>
          <p:nvPr/>
        </p:nvSpPr>
        <p:spPr>
          <a:xfrm>
            <a:off x="389634" y="4845585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1" name="4"/>
          <p:cNvSpPr txBox="1"/>
          <p:nvPr/>
        </p:nvSpPr>
        <p:spPr>
          <a:xfrm>
            <a:off x="1163235" y="488418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2" name="4"/>
          <p:cNvSpPr txBox="1"/>
          <p:nvPr/>
        </p:nvSpPr>
        <p:spPr>
          <a:xfrm>
            <a:off x="2735544" y="4845585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3" name="4"/>
          <p:cNvSpPr txBox="1"/>
          <p:nvPr/>
        </p:nvSpPr>
        <p:spPr>
          <a:xfrm>
            <a:off x="3477033" y="4855977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4" name="4"/>
          <p:cNvSpPr txBox="1"/>
          <p:nvPr/>
        </p:nvSpPr>
        <p:spPr>
          <a:xfrm>
            <a:off x="4853039" y="487681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5" name="4"/>
          <p:cNvSpPr txBox="1"/>
          <p:nvPr/>
        </p:nvSpPr>
        <p:spPr>
          <a:xfrm>
            <a:off x="5622992" y="4884180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6" name="3"/>
          <p:cNvSpPr txBox="1"/>
          <p:nvPr/>
        </p:nvSpPr>
        <p:spPr>
          <a:xfrm>
            <a:off x="857605" y="5199535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853707" y="5220014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78" name="3"/>
          <p:cNvSpPr txBox="1"/>
          <p:nvPr/>
        </p:nvSpPr>
        <p:spPr>
          <a:xfrm>
            <a:off x="4179013" y="5220014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79" name="3"/>
          <p:cNvSpPr txBox="1"/>
          <p:nvPr/>
        </p:nvSpPr>
        <p:spPr>
          <a:xfrm>
            <a:off x="7176995" y="5165598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80" name="3"/>
          <p:cNvSpPr txBox="1"/>
          <p:nvPr/>
        </p:nvSpPr>
        <p:spPr>
          <a:xfrm>
            <a:off x="7901216" y="5165598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81" name="3"/>
          <p:cNvSpPr txBox="1"/>
          <p:nvPr/>
        </p:nvSpPr>
        <p:spPr>
          <a:xfrm>
            <a:off x="3120474" y="5220014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82" name="2"/>
          <p:cNvSpPr txBox="1"/>
          <p:nvPr/>
        </p:nvSpPr>
        <p:spPr>
          <a:xfrm>
            <a:off x="1544247" y="5362957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3" name="2"/>
          <p:cNvSpPr txBox="1"/>
          <p:nvPr/>
        </p:nvSpPr>
        <p:spPr>
          <a:xfrm>
            <a:off x="5267915" y="5362957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4" name="2"/>
          <p:cNvSpPr txBox="1"/>
          <p:nvPr/>
        </p:nvSpPr>
        <p:spPr>
          <a:xfrm>
            <a:off x="2415945" y="5362957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5" name="2"/>
          <p:cNvSpPr txBox="1"/>
          <p:nvPr/>
        </p:nvSpPr>
        <p:spPr>
          <a:xfrm>
            <a:off x="6345926" y="5362957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6" name="2"/>
          <p:cNvSpPr txBox="1"/>
          <p:nvPr/>
        </p:nvSpPr>
        <p:spPr>
          <a:xfrm>
            <a:off x="7601736" y="5362957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7" name="2"/>
          <p:cNvSpPr txBox="1"/>
          <p:nvPr/>
        </p:nvSpPr>
        <p:spPr>
          <a:xfrm>
            <a:off x="8625935" y="5320241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8" name="1"/>
          <p:cNvSpPr txBox="1"/>
          <p:nvPr/>
        </p:nvSpPr>
        <p:spPr>
          <a:xfrm>
            <a:off x="3877679" y="56735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89" name="1"/>
          <p:cNvSpPr txBox="1"/>
          <p:nvPr/>
        </p:nvSpPr>
        <p:spPr>
          <a:xfrm>
            <a:off x="4584565" y="56735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90" name="1"/>
          <p:cNvSpPr txBox="1"/>
          <p:nvPr/>
        </p:nvSpPr>
        <p:spPr>
          <a:xfrm>
            <a:off x="6018739" y="5673579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91" name="1"/>
          <p:cNvSpPr txBox="1"/>
          <p:nvPr/>
        </p:nvSpPr>
        <p:spPr>
          <a:xfrm>
            <a:off x="6845403" y="5673579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92" name="1"/>
          <p:cNvSpPr txBox="1"/>
          <p:nvPr/>
        </p:nvSpPr>
        <p:spPr>
          <a:xfrm>
            <a:off x="8943456" y="567939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93" name="1"/>
          <p:cNvSpPr txBox="1"/>
          <p:nvPr/>
        </p:nvSpPr>
        <p:spPr>
          <a:xfrm>
            <a:off x="8271771" y="5673579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94" name="Size of 4-queens state space: 4!=24"/>
          <p:cNvSpPr txBox="1"/>
          <p:nvPr/>
        </p:nvSpPr>
        <p:spPr>
          <a:xfrm>
            <a:off x="1843771" y="6504449"/>
            <a:ext cx="5394659" cy="532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Size of 4-queens state space: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4!=24</a:t>
            </a:r>
          </a:p>
        </p:txBody>
      </p:sp>
      <p:graphicFrame>
        <p:nvGraphicFramePr>
          <p:cNvPr id="495" name="Table"/>
          <p:cNvGraphicFramePr/>
          <p:nvPr/>
        </p:nvGraphicFramePr>
        <p:xfrm>
          <a:off x="8391996" y="518631"/>
          <a:ext cx="1604844" cy="16233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394860"/>
                <a:gridCol w="394860"/>
                <a:gridCol w="394860"/>
                <a:gridCol w="394860"/>
              </a:tblGrid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96" name="Q"/>
          <p:cNvSpPr txBox="1"/>
          <p:nvPr/>
        </p:nvSpPr>
        <p:spPr>
          <a:xfrm>
            <a:off x="9597242" y="881741"/>
            <a:ext cx="39211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497" name="Q"/>
          <p:cNvSpPr txBox="1"/>
          <p:nvPr/>
        </p:nvSpPr>
        <p:spPr>
          <a:xfrm>
            <a:off x="9187060" y="1317597"/>
            <a:ext cx="39211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498" name="Q"/>
          <p:cNvSpPr txBox="1"/>
          <p:nvPr/>
        </p:nvSpPr>
        <p:spPr>
          <a:xfrm>
            <a:off x="8403584" y="1670735"/>
            <a:ext cx="39211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499" name="Q"/>
          <p:cNvSpPr txBox="1"/>
          <p:nvPr/>
        </p:nvSpPr>
        <p:spPr>
          <a:xfrm>
            <a:off x="8747400" y="881741"/>
            <a:ext cx="39211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500" name="1"/>
          <p:cNvSpPr txBox="1"/>
          <p:nvPr/>
        </p:nvSpPr>
        <p:spPr>
          <a:xfrm>
            <a:off x="8042857" y="1766361"/>
            <a:ext cx="292124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01" name="2"/>
          <p:cNvSpPr txBox="1"/>
          <p:nvPr/>
        </p:nvSpPr>
        <p:spPr>
          <a:xfrm>
            <a:off x="8065721" y="1327835"/>
            <a:ext cx="29212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02" name="3"/>
          <p:cNvSpPr txBox="1"/>
          <p:nvPr/>
        </p:nvSpPr>
        <p:spPr>
          <a:xfrm>
            <a:off x="8034596" y="874561"/>
            <a:ext cx="29212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03" name="4"/>
          <p:cNvSpPr txBox="1"/>
          <p:nvPr/>
        </p:nvSpPr>
        <p:spPr>
          <a:xfrm>
            <a:off x="8046745" y="493665"/>
            <a:ext cx="29212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04" name="Line"/>
          <p:cNvSpPr/>
          <p:nvPr/>
        </p:nvSpPr>
        <p:spPr>
          <a:xfrm flipV="1">
            <a:off x="1615269" y="1458497"/>
            <a:ext cx="3277959" cy="812626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5" name="X"/>
          <p:cNvSpPr txBox="1"/>
          <p:nvPr/>
        </p:nvSpPr>
        <p:spPr>
          <a:xfrm>
            <a:off x="949357" y="2654145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06" name="Line"/>
          <p:cNvSpPr/>
          <p:nvPr/>
        </p:nvSpPr>
        <p:spPr>
          <a:xfrm flipV="1">
            <a:off x="1562290" y="2358090"/>
            <a:ext cx="1" cy="952501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7" name="X"/>
          <p:cNvSpPr txBox="1"/>
          <p:nvPr/>
        </p:nvSpPr>
        <p:spPr>
          <a:xfrm>
            <a:off x="1504127" y="4050071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08" name="X"/>
          <p:cNvSpPr txBox="1"/>
          <p:nvPr/>
        </p:nvSpPr>
        <p:spPr>
          <a:xfrm>
            <a:off x="1222234" y="4138578"/>
            <a:ext cx="39882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09" name="Line"/>
          <p:cNvSpPr/>
          <p:nvPr/>
        </p:nvSpPr>
        <p:spPr>
          <a:xfrm flipH="1" flipV="1">
            <a:off x="1636388" y="2346760"/>
            <a:ext cx="697916" cy="946879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10" name="Line"/>
          <p:cNvSpPr/>
          <p:nvPr/>
        </p:nvSpPr>
        <p:spPr>
          <a:xfrm flipV="1">
            <a:off x="2089135" y="3338630"/>
            <a:ext cx="209686" cy="1471055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11" name="X"/>
          <p:cNvSpPr txBox="1"/>
          <p:nvPr/>
        </p:nvSpPr>
        <p:spPr>
          <a:xfrm>
            <a:off x="1922755" y="5380361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12" name="X"/>
          <p:cNvSpPr txBox="1"/>
          <p:nvPr/>
        </p:nvSpPr>
        <p:spPr>
          <a:xfrm>
            <a:off x="2247307" y="3798433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13" name="Line"/>
          <p:cNvSpPr/>
          <p:nvPr/>
        </p:nvSpPr>
        <p:spPr>
          <a:xfrm flipV="1">
            <a:off x="3923539" y="1531009"/>
            <a:ext cx="1030671" cy="749353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14" name="X"/>
          <p:cNvSpPr txBox="1"/>
          <p:nvPr/>
        </p:nvSpPr>
        <p:spPr>
          <a:xfrm>
            <a:off x="3270172" y="2614116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15" name="X"/>
          <p:cNvSpPr txBox="1"/>
          <p:nvPr/>
        </p:nvSpPr>
        <p:spPr>
          <a:xfrm>
            <a:off x="3653726" y="2682369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16" name="Line"/>
          <p:cNvSpPr/>
          <p:nvPr/>
        </p:nvSpPr>
        <p:spPr>
          <a:xfrm flipH="1" flipV="1">
            <a:off x="3923290" y="2339415"/>
            <a:ext cx="697916" cy="946879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17" name="Q"/>
          <p:cNvSpPr txBox="1"/>
          <p:nvPr/>
        </p:nvSpPr>
        <p:spPr>
          <a:xfrm>
            <a:off x="8747400" y="444506"/>
            <a:ext cx="39211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518" name="Line"/>
          <p:cNvSpPr/>
          <p:nvPr/>
        </p:nvSpPr>
        <p:spPr>
          <a:xfrm flipV="1">
            <a:off x="4406521" y="3313278"/>
            <a:ext cx="209687" cy="1471056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19" name="Q"/>
          <p:cNvSpPr txBox="1"/>
          <p:nvPr/>
        </p:nvSpPr>
        <p:spPr>
          <a:xfrm>
            <a:off x="9187060" y="1683435"/>
            <a:ext cx="39211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520" name="Line"/>
          <p:cNvSpPr/>
          <p:nvPr/>
        </p:nvSpPr>
        <p:spPr>
          <a:xfrm flipV="1">
            <a:off x="4440803" y="4817628"/>
            <a:ext cx="1" cy="1368943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21" name="Solution: (2,4,1,3)"/>
          <p:cNvSpPr txBox="1"/>
          <p:nvPr/>
        </p:nvSpPr>
        <p:spPr>
          <a:xfrm>
            <a:off x="758839" y="507554"/>
            <a:ext cx="26562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Solution: (2,4,1,3)</a:t>
            </a:r>
          </a:p>
        </p:txBody>
      </p:sp>
      <p:sp>
        <p:nvSpPr>
          <p:cNvPr id="522" name="Q: Can you find more solutions?"/>
          <p:cNvSpPr txBox="1"/>
          <p:nvPr/>
        </p:nvSpPr>
        <p:spPr>
          <a:xfrm>
            <a:off x="725912" y="1063597"/>
            <a:ext cx="480274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chemeClr val="accent5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Q: Can you find more solutions?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mph" nodeType="clickEffect" presetSubtype="0" presetID="35" grpId="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mph" nodeType="clickEffect" presetSubtype="0" presetID="35" grpId="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mph" nodeType="clickEffect" presetSubtype="0" presetID="35" grpId="1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path" nodeType="click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1995 -0.051802" origin="layout" pathEditMode="relative">
                                      <p:cBhvr>
                                        <p:cTn id="54" dur="10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mph" nodeType="clickEffect" presetSubtype="0" presetID="35" grpId="1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mph" nodeType="clickEffect" presetSubtype="0" presetID="35" grpId="1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mph" nodeType="clickEffect" presetSubtype="0" presetID="35" grpId="1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xit" nodeType="clickEffect" presetSubtype="2" presetID="2" grpId="2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xit" nodeType="clickEffect" presetSubtype="2" presetID="2" grpId="2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mph" nodeType="clickEffect" presetSubtype="0" presetID="35" grpId="2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path" nodeType="clickEffect" presetSubtype="0" presetID="-1" grpId="2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1029 -0.054044" origin="layout" pathEditMode="relative">
                                      <p:cBhvr>
                                        <p:cTn id="106" dur="1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mph" nodeType="clickEffect" presetSubtype="0" presetID="35" grpId="2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mph" nodeType="clickEffect" presetSubtype="0" presetID="35" grpId="2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mph" nodeType="clickEffect" presetSubtype="0" presetID="35" grpId="3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6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mph" nodeType="clickEffect" presetSubtype="0" presetID="35" grpId="3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ntr" nodeType="click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mph" nodeType="clickEffect" presetSubtype="0" presetID="35" grpId="3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1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Class="entr" nodeType="click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Class="entr" nodeType="click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Class="entr" nodeType="click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Class="entr" nodeType="click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4" grpId="3"/>
      <p:bldP build="whole" bldLvl="1" animBg="1" rev="0" advAuto="0" spid="513" grpId="24"/>
      <p:bldP build="whole" bldLvl="1" animBg="1" rev="0" advAuto="0" spid="505" grpId="5"/>
      <p:bldP build="whole" bldLvl="1" animBg="1" rev="0" advAuto="0" spid="497" grpId="21"/>
      <p:bldP build="whole" bldLvl="1" animBg="1" rev="0" advAuto="0" spid="509" grpId="12"/>
      <p:bldP build="whole" bldLvl="1" animBg="1" rev="0" advAuto="0" spid="499" grpId="7"/>
      <p:bldP build="whole" bldLvl="1" animBg="1" rev="0" advAuto="0" spid="510" grpId="15"/>
      <p:bldP build="whole" bldLvl="1" animBg="1" rev="0" advAuto="0" spid="406" grpId="36"/>
      <p:bldP build="whole" bldLvl="1" animBg="1" rev="0" advAuto="0" spid="388" grpId="33"/>
      <p:bldP build="whole" bldLvl="1" animBg="1" rev="0" advAuto="0" spid="367" grpId="26"/>
      <p:bldP build="whole" bldLvl="1" animBg="1" rev="0" advAuto="0" spid="518" grpId="34"/>
      <p:bldP build="whole" bldLvl="1" animBg="1" rev="0" advAuto="0" spid="499" grpId="22"/>
      <p:bldP build="whole" bldLvl="1" animBg="1" rev="0" advAuto="0" spid="496" grpId="38"/>
      <p:bldP build="whole" bldLvl="1" animBg="1" rev="0" advAuto="0" spid="519" grpId="35"/>
      <p:bldP build="whole" bldLvl="1" animBg="1" rev="0" advAuto="0" spid="371" grpId="28"/>
      <p:bldP build="whole" bldLvl="1" animBg="1" rev="0" advAuto="0" spid="511" grpId="18"/>
      <p:bldP build="whole" bldLvl="1" animBg="1" rev="0" advAuto="0" spid="363" grpId="23"/>
      <p:bldP build="whole" bldLvl="1" animBg="1" rev="0" advAuto="0" spid="366" grpId="4"/>
      <p:bldP build="whole" bldLvl="1" animBg="1" rev="0" advAuto="0" spid="382" grpId="14"/>
      <p:bldP build="whole" bldLvl="1" animBg="1" rev="0" advAuto="0" spid="374" grpId="11"/>
      <p:bldP build="whole" bldLvl="1" animBg="1" rev="0" advAuto="0" spid="506" grpId="8"/>
      <p:bldP build="whole" bldLvl="1" animBg="1" rev="0" advAuto="0" spid="422" grpId="17"/>
      <p:bldP build="whole" bldLvl="1" animBg="1" rev="0" advAuto="0" spid="521" grpId="39"/>
      <p:bldP build="whole" bldLvl="1" animBg="1" rev="0" advAuto="0" spid="507" grpId="10"/>
      <p:bldP build="whole" bldLvl="1" animBg="1" rev="0" advAuto="0" spid="522" grpId="40"/>
      <p:bldP build="whole" bldLvl="1" animBg="1" rev="0" advAuto="0" spid="508" grpId="9"/>
      <p:bldP build="whole" bldLvl="1" animBg="1" rev="0" advAuto="0" spid="515" grpId="29"/>
      <p:bldP build="whole" bldLvl="1" animBg="1" rev="0" advAuto="0" spid="383" grpId="19"/>
      <p:bldP build="whole" bldLvl="1" animBg="1" rev="0" advAuto="0" spid="516" grpId="31"/>
      <p:bldP build="whole" bldLvl="1" animBg="1" rev="0" advAuto="0" spid="376" grpId="30"/>
      <p:bldP build="whole" bldLvl="1" animBg="1" rev="0" advAuto="0" spid="362" grpId="2"/>
      <p:bldP build="whole" bldLvl="1" animBg="1" rev="0" advAuto="0" spid="517" grpId="32"/>
      <p:bldP build="whole" bldLvl="1" animBg="1" rev="0" advAuto="0" spid="512" grpId="20"/>
      <p:bldP build="whole" bldLvl="1" animBg="1" rev="0" advAuto="0" spid="520" grpId="37"/>
      <p:bldP build="whole" bldLvl="1" animBg="1" rev="0" advAuto="0" spid="498" grpId="1"/>
      <p:bldP build="whole" bldLvl="1" animBg="1" rev="0" advAuto="0" spid="514" grpId="27"/>
      <p:bldP build="whole" bldLvl="1" animBg="1" rev="0" advAuto="0" spid="370" grpId="6"/>
      <p:bldP build="whole" bldLvl="1" animBg="1" rev="0" advAuto="0" spid="497" grpId="16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tate Space: 4 Quee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 Space: 4 Queens</a:t>
            </a:r>
          </a:p>
        </p:txBody>
      </p:sp>
      <p:sp>
        <p:nvSpPr>
          <p:cNvPr id="525" name="Solving 4-Queens proble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Solving 4-Queens problems</a:t>
            </a:r>
          </a:p>
          <a:p>
            <a:pPr lvl="1"/>
            <a:r>
              <a:t>Build a complete possible tree</a:t>
            </a:r>
          </a:p>
          <a:p>
            <a:pPr lvl="2"/>
            <a:r>
              <a:t>Called a static approach</a:t>
            </a:r>
          </a:p>
          <a:p>
            <a:pPr lvl="1"/>
            <a:r>
              <a:t>Explore (traverse) the tree for possible solutions.</a:t>
            </a:r>
          </a:p>
          <a:p>
            <a:pPr lvl="1"/>
            <a:r>
              <a:t>Prune the tree when come to a node where can not traverse further</a:t>
            </a:r>
          </a:p>
          <a:p>
            <a:pPr lvl="1"/>
            <a:r>
              <a:t>Backtrack to explore next path.</a:t>
            </a:r>
          </a:p>
          <a:p>
            <a:pPr lvl="1"/>
            <a:r>
              <a:t>When reach the leaf node, a solution is found.</a:t>
            </a:r>
          </a:p>
          <a:p>
            <a:pPr/>
            <a:r>
              <a:t>Note: Building a static tree is independent of problem instance.</a:t>
            </a:r>
          </a:p>
          <a:p>
            <a:pPr lvl="1"/>
            <a:r>
              <a:t>Tree is built for all possible solutions.</a:t>
            </a:r>
          </a:p>
        </p:txBody>
      </p:sp>
      <p:sp>
        <p:nvSpPr>
          <p:cNvPr id="5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7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2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2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tate Space: Sub of Subset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State Space: Sub of Subset problem</a:t>
            </a:r>
          </a:p>
        </p:txBody>
      </p:sp>
      <p:sp>
        <p:nvSpPr>
          <p:cNvPr id="531" name="Ex: S={11,13,24,7}, and m=31"/>
          <p:cNvSpPr txBox="1"/>
          <p:nvPr>
            <p:ph type="body" sz="quarter" idx="1"/>
          </p:nvPr>
        </p:nvSpPr>
        <p:spPr>
          <a:xfrm>
            <a:off x="666288" y="938113"/>
            <a:ext cx="9055611" cy="619149"/>
          </a:xfrm>
          <a:prstGeom prst="rect">
            <a:avLst/>
          </a:prstGeom>
        </p:spPr>
        <p:txBody>
          <a:bodyPr/>
          <a:lstStyle/>
          <a:p>
            <a:pPr/>
            <a:r>
              <a:t>Ex: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S={11,13,24,7},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m=31</a:t>
            </a:r>
          </a:p>
        </p:txBody>
      </p:sp>
      <p:sp>
        <p:nvSpPr>
          <p:cNvPr id="5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3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535" name="Oval"/>
          <p:cNvSpPr/>
          <p:nvPr/>
        </p:nvSpPr>
        <p:spPr>
          <a:xfrm>
            <a:off x="3242622" y="2756156"/>
            <a:ext cx="209611" cy="169533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6" name="Oval"/>
          <p:cNvSpPr/>
          <p:nvPr/>
        </p:nvSpPr>
        <p:spPr>
          <a:xfrm>
            <a:off x="1882084" y="376156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7" name="Oval"/>
          <p:cNvSpPr/>
          <p:nvPr/>
        </p:nvSpPr>
        <p:spPr>
          <a:xfrm>
            <a:off x="1169870" y="4714118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8" name="Oval"/>
          <p:cNvSpPr/>
          <p:nvPr/>
        </p:nvSpPr>
        <p:spPr>
          <a:xfrm>
            <a:off x="613252" y="585603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9" name="Line"/>
          <p:cNvSpPr/>
          <p:nvPr/>
        </p:nvSpPr>
        <p:spPr>
          <a:xfrm flipV="1">
            <a:off x="3239450" y="1960603"/>
            <a:ext cx="2142203" cy="101568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0" name="Line"/>
          <p:cNvSpPr/>
          <p:nvPr/>
        </p:nvSpPr>
        <p:spPr>
          <a:xfrm flipV="1">
            <a:off x="2002341" y="2844798"/>
            <a:ext cx="1398560" cy="9555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1" name="Line"/>
          <p:cNvSpPr/>
          <p:nvPr/>
        </p:nvSpPr>
        <p:spPr>
          <a:xfrm flipV="1">
            <a:off x="1279874" y="3795704"/>
            <a:ext cx="697606" cy="96540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2" name="Line"/>
          <p:cNvSpPr/>
          <p:nvPr/>
        </p:nvSpPr>
        <p:spPr>
          <a:xfrm flipV="1">
            <a:off x="744911" y="4764277"/>
            <a:ext cx="458221" cy="110271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3" name="x1"/>
          <p:cNvSpPr txBox="1"/>
          <p:nvPr/>
        </p:nvSpPr>
        <p:spPr>
          <a:xfrm>
            <a:off x="212238" y="2154868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544" name="x2"/>
          <p:cNvSpPr txBox="1"/>
          <p:nvPr/>
        </p:nvSpPr>
        <p:spPr>
          <a:xfrm>
            <a:off x="212238" y="3104562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545" name="x3"/>
          <p:cNvSpPr txBox="1"/>
          <p:nvPr/>
        </p:nvSpPr>
        <p:spPr>
          <a:xfrm>
            <a:off x="212238" y="4038323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546" name="x4"/>
          <p:cNvSpPr txBox="1"/>
          <p:nvPr/>
        </p:nvSpPr>
        <p:spPr>
          <a:xfrm>
            <a:off x="212238" y="5049388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</a:p>
        </p:txBody>
      </p:sp>
      <p:sp>
        <p:nvSpPr>
          <p:cNvPr id="547" name="x1=1"/>
          <p:cNvSpPr txBox="1"/>
          <p:nvPr/>
        </p:nvSpPr>
        <p:spPr>
          <a:xfrm rot="20100000">
            <a:off x="3652783" y="216850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=1</a:t>
            </a:r>
          </a:p>
        </p:txBody>
      </p:sp>
      <p:sp>
        <p:nvSpPr>
          <p:cNvPr id="548" name="Oval"/>
          <p:cNvSpPr/>
          <p:nvPr/>
        </p:nvSpPr>
        <p:spPr>
          <a:xfrm>
            <a:off x="2310611" y="4714118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9" name="Line"/>
          <p:cNvSpPr/>
          <p:nvPr/>
        </p:nvSpPr>
        <p:spPr>
          <a:xfrm flipH="1" flipV="1">
            <a:off x="2095527" y="3883230"/>
            <a:ext cx="323259" cy="87950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50" name="Oval"/>
          <p:cNvSpPr/>
          <p:nvPr/>
        </p:nvSpPr>
        <p:spPr>
          <a:xfrm>
            <a:off x="1326578" y="5851821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1" name="Line"/>
          <p:cNvSpPr/>
          <p:nvPr/>
        </p:nvSpPr>
        <p:spPr>
          <a:xfrm flipH="1" flipV="1">
            <a:off x="1289705" y="4699425"/>
            <a:ext cx="183676" cy="11444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52" name="Oval"/>
          <p:cNvSpPr/>
          <p:nvPr/>
        </p:nvSpPr>
        <p:spPr>
          <a:xfrm>
            <a:off x="4381639" y="3760056"/>
            <a:ext cx="209611" cy="169533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3" name="Line"/>
          <p:cNvSpPr/>
          <p:nvPr/>
        </p:nvSpPr>
        <p:spPr>
          <a:xfrm flipH="1" flipV="1">
            <a:off x="3425269" y="2843438"/>
            <a:ext cx="977574" cy="97757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54" name="Oval"/>
          <p:cNvSpPr/>
          <p:nvPr/>
        </p:nvSpPr>
        <p:spPr>
          <a:xfrm>
            <a:off x="7917582" y="2792412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5" name="x1=0"/>
          <p:cNvSpPr txBox="1"/>
          <p:nvPr/>
        </p:nvSpPr>
        <p:spPr>
          <a:xfrm rot="1080000">
            <a:off x="6287303" y="206450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=0</a:t>
            </a:r>
          </a:p>
        </p:txBody>
      </p:sp>
      <p:sp>
        <p:nvSpPr>
          <p:cNvPr id="556" name="Line"/>
          <p:cNvSpPr/>
          <p:nvPr/>
        </p:nvSpPr>
        <p:spPr>
          <a:xfrm flipH="1" flipV="1">
            <a:off x="5507018" y="2066141"/>
            <a:ext cx="2481885" cy="80460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559" name="Group"/>
          <p:cNvGrpSpPr/>
          <p:nvPr/>
        </p:nvGrpSpPr>
        <p:grpSpPr>
          <a:xfrm>
            <a:off x="4873638" y="1451016"/>
            <a:ext cx="1069490" cy="638208"/>
            <a:chOff x="0" y="0"/>
            <a:chExt cx="1069488" cy="638206"/>
          </a:xfrm>
        </p:grpSpPr>
        <p:sp>
          <p:nvSpPr>
            <p:cNvPr id="557" name="Oval"/>
            <p:cNvSpPr/>
            <p:nvPr/>
          </p:nvSpPr>
          <p:spPr>
            <a:xfrm>
              <a:off x="429939" y="468674"/>
              <a:ext cx="209611" cy="169533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8" name="Start"/>
            <p:cNvSpPr txBox="1"/>
            <p:nvPr/>
          </p:nvSpPr>
          <p:spPr>
            <a:xfrm>
              <a:off x="0" y="0"/>
              <a:ext cx="106948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Start</a:t>
              </a:r>
            </a:p>
          </p:txBody>
        </p:sp>
      </p:grpSp>
      <p:sp>
        <p:nvSpPr>
          <p:cNvPr id="560" name="x2=1"/>
          <p:cNvSpPr txBox="1"/>
          <p:nvPr/>
        </p:nvSpPr>
        <p:spPr>
          <a:xfrm rot="19620000">
            <a:off x="2216867" y="295217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=1</a:t>
            </a:r>
          </a:p>
        </p:txBody>
      </p:sp>
      <p:sp>
        <p:nvSpPr>
          <p:cNvPr id="561" name="x2=0"/>
          <p:cNvSpPr txBox="1"/>
          <p:nvPr/>
        </p:nvSpPr>
        <p:spPr>
          <a:xfrm rot="2736627">
            <a:off x="3601983" y="2964874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=0</a:t>
            </a:r>
          </a:p>
        </p:txBody>
      </p:sp>
      <p:sp>
        <p:nvSpPr>
          <p:cNvPr id="562" name="x3=1"/>
          <p:cNvSpPr txBox="1"/>
          <p:nvPr/>
        </p:nvSpPr>
        <p:spPr>
          <a:xfrm rot="18288790">
            <a:off x="1026340" y="406372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563" name="x3=0"/>
          <p:cNvSpPr txBox="1"/>
          <p:nvPr/>
        </p:nvSpPr>
        <p:spPr>
          <a:xfrm rot="4198594">
            <a:off x="1959661" y="400259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564" name="Oval"/>
          <p:cNvSpPr/>
          <p:nvPr/>
        </p:nvSpPr>
        <p:spPr>
          <a:xfrm>
            <a:off x="1798840" y="5855829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5" name="Line"/>
          <p:cNvSpPr/>
          <p:nvPr/>
        </p:nvSpPr>
        <p:spPr>
          <a:xfrm flipV="1">
            <a:off x="1911739" y="4851758"/>
            <a:ext cx="450926" cy="101472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66" name="Oval"/>
          <p:cNvSpPr/>
          <p:nvPr/>
        </p:nvSpPr>
        <p:spPr>
          <a:xfrm>
            <a:off x="2515097" y="585603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7" name="Line"/>
          <p:cNvSpPr/>
          <p:nvPr/>
        </p:nvSpPr>
        <p:spPr>
          <a:xfrm flipH="1" flipV="1">
            <a:off x="2449238" y="4786906"/>
            <a:ext cx="183676" cy="11444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68" name="Oval"/>
          <p:cNvSpPr/>
          <p:nvPr/>
        </p:nvSpPr>
        <p:spPr>
          <a:xfrm>
            <a:off x="3519112" y="4778057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9" name="Oval"/>
          <p:cNvSpPr/>
          <p:nvPr/>
        </p:nvSpPr>
        <p:spPr>
          <a:xfrm>
            <a:off x="3031125" y="585603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0" name="Line"/>
          <p:cNvSpPr/>
          <p:nvPr/>
        </p:nvSpPr>
        <p:spPr>
          <a:xfrm flipV="1">
            <a:off x="3629117" y="3859643"/>
            <a:ext cx="697606" cy="96540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71" name="Line"/>
          <p:cNvSpPr/>
          <p:nvPr/>
        </p:nvSpPr>
        <p:spPr>
          <a:xfrm flipV="1">
            <a:off x="3101448" y="4828216"/>
            <a:ext cx="450927" cy="101472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72" name="Oval"/>
          <p:cNvSpPr/>
          <p:nvPr/>
        </p:nvSpPr>
        <p:spPr>
          <a:xfrm>
            <a:off x="4659854" y="4778057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3" name="Line"/>
          <p:cNvSpPr/>
          <p:nvPr/>
        </p:nvSpPr>
        <p:spPr>
          <a:xfrm flipH="1" flipV="1">
            <a:off x="4444769" y="3947169"/>
            <a:ext cx="323259" cy="87950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74" name="Oval"/>
          <p:cNvSpPr/>
          <p:nvPr/>
        </p:nvSpPr>
        <p:spPr>
          <a:xfrm>
            <a:off x="3703617" y="5900623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5" name="Line"/>
          <p:cNvSpPr/>
          <p:nvPr/>
        </p:nvSpPr>
        <p:spPr>
          <a:xfrm flipH="1" flipV="1">
            <a:off x="3638947" y="4763364"/>
            <a:ext cx="183676" cy="11444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76" name="Oval"/>
          <p:cNvSpPr/>
          <p:nvPr/>
        </p:nvSpPr>
        <p:spPr>
          <a:xfrm>
            <a:off x="4205746" y="5900623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7" name="Line"/>
          <p:cNvSpPr/>
          <p:nvPr/>
        </p:nvSpPr>
        <p:spPr>
          <a:xfrm flipV="1">
            <a:off x="4260981" y="4915697"/>
            <a:ext cx="450927" cy="101472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78" name="Oval"/>
          <p:cNvSpPr/>
          <p:nvPr/>
        </p:nvSpPr>
        <p:spPr>
          <a:xfrm>
            <a:off x="4881649" y="5900623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9" name="Line"/>
          <p:cNvSpPr/>
          <p:nvPr/>
        </p:nvSpPr>
        <p:spPr>
          <a:xfrm flipH="1" flipV="1">
            <a:off x="4798480" y="4850845"/>
            <a:ext cx="183677" cy="11444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0" name="x4=1"/>
          <p:cNvSpPr txBox="1"/>
          <p:nvPr/>
        </p:nvSpPr>
        <p:spPr>
          <a:xfrm rot="17640000">
            <a:off x="507212" y="480773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581" name="x4=0"/>
          <p:cNvSpPr txBox="1"/>
          <p:nvPr/>
        </p:nvSpPr>
        <p:spPr>
          <a:xfrm rot="4620000">
            <a:off x="1106530" y="5083228"/>
            <a:ext cx="8256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582" name="x4=1"/>
          <p:cNvSpPr txBox="1"/>
          <p:nvPr/>
        </p:nvSpPr>
        <p:spPr>
          <a:xfrm rot="17640000">
            <a:off x="1577174" y="5026890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583" name="x4=0"/>
          <p:cNvSpPr txBox="1"/>
          <p:nvPr/>
        </p:nvSpPr>
        <p:spPr>
          <a:xfrm rot="4620000">
            <a:off x="2266871" y="516182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584" name="x4=0"/>
          <p:cNvSpPr txBox="1"/>
          <p:nvPr/>
        </p:nvSpPr>
        <p:spPr>
          <a:xfrm rot="4620000">
            <a:off x="3451499" y="5145486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585" name="x4=0"/>
          <p:cNvSpPr txBox="1"/>
          <p:nvPr/>
        </p:nvSpPr>
        <p:spPr>
          <a:xfrm rot="4620000">
            <a:off x="4573649" y="513686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586" name="x4=1"/>
          <p:cNvSpPr txBox="1"/>
          <p:nvPr/>
        </p:nvSpPr>
        <p:spPr>
          <a:xfrm rot="17640000">
            <a:off x="2768227" y="507293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587" name="x4=1"/>
          <p:cNvSpPr txBox="1"/>
          <p:nvPr/>
        </p:nvSpPr>
        <p:spPr>
          <a:xfrm rot="17640000">
            <a:off x="3928918" y="5093382"/>
            <a:ext cx="8256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588" name="x3=1"/>
          <p:cNvSpPr txBox="1"/>
          <p:nvPr/>
        </p:nvSpPr>
        <p:spPr>
          <a:xfrm rot="18288790">
            <a:off x="3367821" y="408988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589" name="x3=0"/>
          <p:cNvSpPr txBox="1"/>
          <p:nvPr/>
        </p:nvSpPr>
        <p:spPr>
          <a:xfrm rot="4198594">
            <a:off x="4368668" y="410814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590" name="Oval"/>
          <p:cNvSpPr/>
          <p:nvPr/>
        </p:nvSpPr>
        <p:spPr>
          <a:xfrm>
            <a:off x="6572409" y="3789829"/>
            <a:ext cx="209611" cy="169533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1" name="Oval"/>
          <p:cNvSpPr/>
          <p:nvPr/>
        </p:nvSpPr>
        <p:spPr>
          <a:xfrm>
            <a:off x="5860195" y="4742377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2" name="Oval"/>
          <p:cNvSpPr/>
          <p:nvPr/>
        </p:nvSpPr>
        <p:spPr>
          <a:xfrm>
            <a:off x="5303578" y="5884292"/>
            <a:ext cx="209610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3" name="Line"/>
          <p:cNvSpPr/>
          <p:nvPr/>
        </p:nvSpPr>
        <p:spPr>
          <a:xfrm flipV="1">
            <a:off x="6692667" y="2873057"/>
            <a:ext cx="1398560" cy="9555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4" name="Line"/>
          <p:cNvSpPr/>
          <p:nvPr/>
        </p:nvSpPr>
        <p:spPr>
          <a:xfrm flipV="1">
            <a:off x="5970200" y="3823963"/>
            <a:ext cx="697606" cy="96540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5" name="Line"/>
          <p:cNvSpPr/>
          <p:nvPr/>
        </p:nvSpPr>
        <p:spPr>
          <a:xfrm flipV="1">
            <a:off x="5435236" y="4792537"/>
            <a:ext cx="458222" cy="110271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6" name="Oval"/>
          <p:cNvSpPr/>
          <p:nvPr/>
        </p:nvSpPr>
        <p:spPr>
          <a:xfrm>
            <a:off x="7000937" y="4742377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7" name="Line"/>
          <p:cNvSpPr/>
          <p:nvPr/>
        </p:nvSpPr>
        <p:spPr>
          <a:xfrm flipH="1" flipV="1">
            <a:off x="6785852" y="3911490"/>
            <a:ext cx="323259" cy="87950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8" name="Oval"/>
          <p:cNvSpPr/>
          <p:nvPr/>
        </p:nvSpPr>
        <p:spPr>
          <a:xfrm>
            <a:off x="6016904" y="5880081"/>
            <a:ext cx="209610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9" name="Line"/>
          <p:cNvSpPr/>
          <p:nvPr/>
        </p:nvSpPr>
        <p:spPr>
          <a:xfrm flipH="1" flipV="1">
            <a:off x="5980030" y="4727685"/>
            <a:ext cx="183676" cy="11444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00" name="Oval"/>
          <p:cNvSpPr/>
          <p:nvPr/>
        </p:nvSpPr>
        <p:spPr>
          <a:xfrm>
            <a:off x="9071965" y="3788315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1" name="Line"/>
          <p:cNvSpPr/>
          <p:nvPr/>
        </p:nvSpPr>
        <p:spPr>
          <a:xfrm flipH="1" flipV="1">
            <a:off x="8115595" y="2871698"/>
            <a:ext cx="977573" cy="97757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02" name="x2=1"/>
          <p:cNvSpPr txBox="1"/>
          <p:nvPr/>
        </p:nvSpPr>
        <p:spPr>
          <a:xfrm rot="19620000">
            <a:off x="6907193" y="2980434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=1</a:t>
            </a:r>
          </a:p>
        </p:txBody>
      </p:sp>
      <p:sp>
        <p:nvSpPr>
          <p:cNvPr id="603" name="x2=0"/>
          <p:cNvSpPr txBox="1"/>
          <p:nvPr/>
        </p:nvSpPr>
        <p:spPr>
          <a:xfrm rot="2736627">
            <a:off x="8292309" y="2993134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=0</a:t>
            </a:r>
          </a:p>
        </p:txBody>
      </p:sp>
      <p:sp>
        <p:nvSpPr>
          <p:cNvPr id="604" name="x3=1"/>
          <p:cNvSpPr txBox="1"/>
          <p:nvPr/>
        </p:nvSpPr>
        <p:spPr>
          <a:xfrm rot="18288790">
            <a:off x="5716666" y="409198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605" name="x3=0"/>
          <p:cNvSpPr txBox="1"/>
          <p:nvPr/>
        </p:nvSpPr>
        <p:spPr>
          <a:xfrm rot="4198594">
            <a:off x="6649987" y="403085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606" name="Oval"/>
          <p:cNvSpPr/>
          <p:nvPr/>
        </p:nvSpPr>
        <p:spPr>
          <a:xfrm>
            <a:off x="6489166" y="5884088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7" name="Line"/>
          <p:cNvSpPr/>
          <p:nvPr/>
        </p:nvSpPr>
        <p:spPr>
          <a:xfrm flipV="1">
            <a:off x="6602065" y="4880018"/>
            <a:ext cx="450926" cy="101472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08" name="Oval"/>
          <p:cNvSpPr/>
          <p:nvPr/>
        </p:nvSpPr>
        <p:spPr>
          <a:xfrm>
            <a:off x="7205422" y="5884292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9" name="Line"/>
          <p:cNvSpPr/>
          <p:nvPr/>
        </p:nvSpPr>
        <p:spPr>
          <a:xfrm flipH="1" flipV="1">
            <a:off x="7139563" y="4815166"/>
            <a:ext cx="183676" cy="114442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0" name="Oval"/>
          <p:cNvSpPr/>
          <p:nvPr/>
        </p:nvSpPr>
        <p:spPr>
          <a:xfrm>
            <a:off x="8209438" y="4806317"/>
            <a:ext cx="209611" cy="169533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1" name="Oval"/>
          <p:cNvSpPr/>
          <p:nvPr/>
        </p:nvSpPr>
        <p:spPr>
          <a:xfrm>
            <a:off x="7721451" y="5884292"/>
            <a:ext cx="209610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2" name="Line"/>
          <p:cNvSpPr/>
          <p:nvPr/>
        </p:nvSpPr>
        <p:spPr>
          <a:xfrm flipV="1">
            <a:off x="8319442" y="3887902"/>
            <a:ext cx="697606" cy="96540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3" name="Line"/>
          <p:cNvSpPr/>
          <p:nvPr/>
        </p:nvSpPr>
        <p:spPr>
          <a:xfrm flipV="1">
            <a:off x="7791774" y="4856476"/>
            <a:ext cx="450926" cy="101472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4" name="Oval"/>
          <p:cNvSpPr/>
          <p:nvPr/>
        </p:nvSpPr>
        <p:spPr>
          <a:xfrm>
            <a:off x="9350179" y="4806317"/>
            <a:ext cx="209611" cy="169533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5" name="Line"/>
          <p:cNvSpPr/>
          <p:nvPr/>
        </p:nvSpPr>
        <p:spPr>
          <a:xfrm flipH="1" flipV="1">
            <a:off x="9135095" y="3975429"/>
            <a:ext cx="323259" cy="87950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6" name="Oval"/>
          <p:cNvSpPr/>
          <p:nvPr/>
        </p:nvSpPr>
        <p:spPr>
          <a:xfrm>
            <a:off x="8393942" y="592888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7" name="Line"/>
          <p:cNvSpPr/>
          <p:nvPr/>
        </p:nvSpPr>
        <p:spPr>
          <a:xfrm flipH="1" flipV="1">
            <a:off x="8329273" y="4791624"/>
            <a:ext cx="183676" cy="11444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8" name="Oval"/>
          <p:cNvSpPr/>
          <p:nvPr/>
        </p:nvSpPr>
        <p:spPr>
          <a:xfrm>
            <a:off x="8896072" y="592888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9" name="Line"/>
          <p:cNvSpPr/>
          <p:nvPr/>
        </p:nvSpPr>
        <p:spPr>
          <a:xfrm flipV="1">
            <a:off x="8951307" y="4943957"/>
            <a:ext cx="450927" cy="101472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20" name="Oval"/>
          <p:cNvSpPr/>
          <p:nvPr/>
        </p:nvSpPr>
        <p:spPr>
          <a:xfrm>
            <a:off x="9571975" y="592888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21" name="Line"/>
          <p:cNvSpPr/>
          <p:nvPr/>
        </p:nvSpPr>
        <p:spPr>
          <a:xfrm flipH="1" flipV="1">
            <a:off x="9488806" y="4879105"/>
            <a:ext cx="183676" cy="114442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22" name="x4=1"/>
          <p:cNvSpPr txBox="1"/>
          <p:nvPr/>
        </p:nvSpPr>
        <p:spPr>
          <a:xfrm rot="17640000">
            <a:off x="5197537" y="4835997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623" name="x4=0"/>
          <p:cNvSpPr txBox="1"/>
          <p:nvPr/>
        </p:nvSpPr>
        <p:spPr>
          <a:xfrm rot="4620000">
            <a:off x="5796856" y="5111487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24" name="x4=1"/>
          <p:cNvSpPr txBox="1"/>
          <p:nvPr/>
        </p:nvSpPr>
        <p:spPr>
          <a:xfrm rot="17640000">
            <a:off x="6267499" y="5055149"/>
            <a:ext cx="8256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625" name="x4=0"/>
          <p:cNvSpPr txBox="1"/>
          <p:nvPr/>
        </p:nvSpPr>
        <p:spPr>
          <a:xfrm rot="4620000">
            <a:off x="6957197" y="519008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26" name="x4=0"/>
          <p:cNvSpPr txBox="1"/>
          <p:nvPr/>
        </p:nvSpPr>
        <p:spPr>
          <a:xfrm rot="4620000">
            <a:off x="8141825" y="517374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27" name="x4=0"/>
          <p:cNvSpPr txBox="1"/>
          <p:nvPr/>
        </p:nvSpPr>
        <p:spPr>
          <a:xfrm rot="4620000">
            <a:off x="9263975" y="516512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28" name="x4=1"/>
          <p:cNvSpPr txBox="1"/>
          <p:nvPr/>
        </p:nvSpPr>
        <p:spPr>
          <a:xfrm rot="17640000">
            <a:off x="7458552" y="510119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629" name="x4=1"/>
          <p:cNvSpPr txBox="1"/>
          <p:nvPr/>
        </p:nvSpPr>
        <p:spPr>
          <a:xfrm rot="17640000">
            <a:off x="8619244" y="512164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630" name="x3=1"/>
          <p:cNvSpPr txBox="1"/>
          <p:nvPr/>
        </p:nvSpPr>
        <p:spPr>
          <a:xfrm rot="18288790">
            <a:off x="8058146" y="411814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631" name="x3=0"/>
          <p:cNvSpPr txBox="1"/>
          <p:nvPr/>
        </p:nvSpPr>
        <p:spPr>
          <a:xfrm rot="4198594">
            <a:off x="9058993" y="413640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3" grpId="2"/>
      <p:bldP build="p" bldLvl="5" animBg="1" rev="0" advAuto="0" spid="531" grpId="1"/>
      <p:bldP build="whole" bldLvl="1" animBg="1" rev="0" advAuto="0" spid="546" grpId="5"/>
      <p:bldP build="whole" bldLvl="1" animBg="1" rev="0" advAuto="0" spid="544" grpId="3"/>
      <p:bldP build="whole" bldLvl="1" animBg="1" rev="0" advAuto="0" spid="545" grpId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olution Space: Subset sum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Solution Space: Subset sum problem</a:t>
            </a:r>
          </a:p>
        </p:txBody>
      </p:sp>
      <p:sp>
        <p:nvSpPr>
          <p:cNvPr id="634" name="Ex: S={11,13,24,7}, and m=31"/>
          <p:cNvSpPr txBox="1"/>
          <p:nvPr>
            <p:ph type="body" sz="quarter" idx="1"/>
          </p:nvPr>
        </p:nvSpPr>
        <p:spPr>
          <a:xfrm>
            <a:off x="666288" y="938113"/>
            <a:ext cx="9055611" cy="619149"/>
          </a:xfrm>
          <a:prstGeom prst="rect">
            <a:avLst/>
          </a:prstGeom>
        </p:spPr>
        <p:txBody>
          <a:bodyPr/>
          <a:lstStyle/>
          <a:p>
            <a:pPr/>
            <a:r>
              <a:t>Ex: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S={11,13,24,7},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m=31</a:t>
            </a:r>
          </a:p>
        </p:txBody>
      </p:sp>
      <p:sp>
        <p:nvSpPr>
          <p:cNvPr id="6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3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38" name="Oval"/>
          <p:cNvSpPr/>
          <p:nvPr/>
        </p:nvSpPr>
        <p:spPr>
          <a:xfrm>
            <a:off x="3242622" y="2756156"/>
            <a:ext cx="209611" cy="169533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39" name="Oval"/>
          <p:cNvSpPr/>
          <p:nvPr/>
        </p:nvSpPr>
        <p:spPr>
          <a:xfrm>
            <a:off x="1882084" y="376156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0" name="Oval"/>
          <p:cNvSpPr/>
          <p:nvPr/>
        </p:nvSpPr>
        <p:spPr>
          <a:xfrm>
            <a:off x="1169870" y="4714118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1" name="Oval"/>
          <p:cNvSpPr/>
          <p:nvPr/>
        </p:nvSpPr>
        <p:spPr>
          <a:xfrm>
            <a:off x="613252" y="585603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2" name="Line"/>
          <p:cNvSpPr/>
          <p:nvPr/>
        </p:nvSpPr>
        <p:spPr>
          <a:xfrm flipV="1">
            <a:off x="3239450" y="1960603"/>
            <a:ext cx="2142203" cy="101568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43" name="Line"/>
          <p:cNvSpPr/>
          <p:nvPr/>
        </p:nvSpPr>
        <p:spPr>
          <a:xfrm flipV="1">
            <a:off x="2002341" y="2844798"/>
            <a:ext cx="1398560" cy="9555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44" name="Line"/>
          <p:cNvSpPr/>
          <p:nvPr/>
        </p:nvSpPr>
        <p:spPr>
          <a:xfrm flipV="1">
            <a:off x="1279874" y="3795704"/>
            <a:ext cx="697606" cy="96540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45" name="Line"/>
          <p:cNvSpPr/>
          <p:nvPr/>
        </p:nvSpPr>
        <p:spPr>
          <a:xfrm flipV="1">
            <a:off x="744911" y="4764277"/>
            <a:ext cx="458221" cy="110271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46" name="x1"/>
          <p:cNvSpPr txBox="1"/>
          <p:nvPr/>
        </p:nvSpPr>
        <p:spPr>
          <a:xfrm>
            <a:off x="212238" y="2154868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647" name="x2"/>
          <p:cNvSpPr txBox="1"/>
          <p:nvPr/>
        </p:nvSpPr>
        <p:spPr>
          <a:xfrm>
            <a:off x="212238" y="3104562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648" name="x3"/>
          <p:cNvSpPr txBox="1"/>
          <p:nvPr/>
        </p:nvSpPr>
        <p:spPr>
          <a:xfrm>
            <a:off x="212238" y="4038323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649" name="x4"/>
          <p:cNvSpPr txBox="1"/>
          <p:nvPr/>
        </p:nvSpPr>
        <p:spPr>
          <a:xfrm>
            <a:off x="212238" y="5049388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</a:p>
        </p:txBody>
      </p:sp>
      <p:sp>
        <p:nvSpPr>
          <p:cNvPr id="650" name="x1=1"/>
          <p:cNvSpPr txBox="1"/>
          <p:nvPr/>
        </p:nvSpPr>
        <p:spPr>
          <a:xfrm rot="20100000">
            <a:off x="3652783" y="216850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=1</a:t>
            </a:r>
          </a:p>
        </p:txBody>
      </p:sp>
      <p:sp>
        <p:nvSpPr>
          <p:cNvPr id="651" name="Oval"/>
          <p:cNvSpPr/>
          <p:nvPr/>
        </p:nvSpPr>
        <p:spPr>
          <a:xfrm>
            <a:off x="2310611" y="4714118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2" name="Line"/>
          <p:cNvSpPr/>
          <p:nvPr/>
        </p:nvSpPr>
        <p:spPr>
          <a:xfrm flipH="1" flipV="1">
            <a:off x="2095527" y="3883230"/>
            <a:ext cx="323259" cy="87950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53" name="Oval"/>
          <p:cNvSpPr/>
          <p:nvPr/>
        </p:nvSpPr>
        <p:spPr>
          <a:xfrm>
            <a:off x="1326578" y="5851821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4" name="Line"/>
          <p:cNvSpPr/>
          <p:nvPr/>
        </p:nvSpPr>
        <p:spPr>
          <a:xfrm flipH="1" flipV="1">
            <a:off x="1289705" y="4699425"/>
            <a:ext cx="183676" cy="114442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55" name="Oval"/>
          <p:cNvSpPr/>
          <p:nvPr/>
        </p:nvSpPr>
        <p:spPr>
          <a:xfrm>
            <a:off x="4381639" y="3760056"/>
            <a:ext cx="209611" cy="169533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6" name="Line"/>
          <p:cNvSpPr/>
          <p:nvPr/>
        </p:nvSpPr>
        <p:spPr>
          <a:xfrm flipH="1" flipV="1">
            <a:off x="3425269" y="2843438"/>
            <a:ext cx="977574" cy="97757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57" name="Oval"/>
          <p:cNvSpPr/>
          <p:nvPr/>
        </p:nvSpPr>
        <p:spPr>
          <a:xfrm>
            <a:off x="7917582" y="2792412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8" name="x1=0"/>
          <p:cNvSpPr txBox="1"/>
          <p:nvPr/>
        </p:nvSpPr>
        <p:spPr>
          <a:xfrm rot="1080000">
            <a:off x="6287303" y="206450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=0</a:t>
            </a:r>
          </a:p>
        </p:txBody>
      </p:sp>
      <p:sp>
        <p:nvSpPr>
          <p:cNvPr id="659" name="Line"/>
          <p:cNvSpPr/>
          <p:nvPr/>
        </p:nvSpPr>
        <p:spPr>
          <a:xfrm flipH="1" flipV="1">
            <a:off x="5507018" y="2066141"/>
            <a:ext cx="2481885" cy="80460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662" name="Group"/>
          <p:cNvGrpSpPr/>
          <p:nvPr/>
        </p:nvGrpSpPr>
        <p:grpSpPr>
          <a:xfrm>
            <a:off x="4873638" y="1451016"/>
            <a:ext cx="1069490" cy="638208"/>
            <a:chOff x="0" y="0"/>
            <a:chExt cx="1069488" cy="638206"/>
          </a:xfrm>
        </p:grpSpPr>
        <p:sp>
          <p:nvSpPr>
            <p:cNvPr id="660" name="Oval"/>
            <p:cNvSpPr/>
            <p:nvPr/>
          </p:nvSpPr>
          <p:spPr>
            <a:xfrm>
              <a:off x="429939" y="468674"/>
              <a:ext cx="209611" cy="169533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1" name="Start"/>
            <p:cNvSpPr txBox="1"/>
            <p:nvPr/>
          </p:nvSpPr>
          <p:spPr>
            <a:xfrm>
              <a:off x="0" y="0"/>
              <a:ext cx="106948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Start</a:t>
              </a:r>
            </a:p>
          </p:txBody>
        </p:sp>
      </p:grpSp>
      <p:sp>
        <p:nvSpPr>
          <p:cNvPr id="663" name="x2=1"/>
          <p:cNvSpPr txBox="1"/>
          <p:nvPr/>
        </p:nvSpPr>
        <p:spPr>
          <a:xfrm rot="19620000">
            <a:off x="2216867" y="295217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=1</a:t>
            </a:r>
          </a:p>
        </p:txBody>
      </p:sp>
      <p:sp>
        <p:nvSpPr>
          <p:cNvPr id="664" name="x2=0"/>
          <p:cNvSpPr txBox="1"/>
          <p:nvPr/>
        </p:nvSpPr>
        <p:spPr>
          <a:xfrm rot="2736627">
            <a:off x="3601983" y="2964874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=0</a:t>
            </a:r>
          </a:p>
        </p:txBody>
      </p:sp>
      <p:sp>
        <p:nvSpPr>
          <p:cNvPr id="665" name="x3=1"/>
          <p:cNvSpPr txBox="1"/>
          <p:nvPr/>
        </p:nvSpPr>
        <p:spPr>
          <a:xfrm rot="18288790">
            <a:off x="1026340" y="406372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666" name="x3=0"/>
          <p:cNvSpPr txBox="1"/>
          <p:nvPr/>
        </p:nvSpPr>
        <p:spPr>
          <a:xfrm rot="4198594">
            <a:off x="2034525" y="3963650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667" name="Oval"/>
          <p:cNvSpPr/>
          <p:nvPr/>
        </p:nvSpPr>
        <p:spPr>
          <a:xfrm>
            <a:off x="1798840" y="5855829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8" name="Line"/>
          <p:cNvSpPr/>
          <p:nvPr/>
        </p:nvSpPr>
        <p:spPr>
          <a:xfrm flipV="1">
            <a:off x="1911739" y="4851758"/>
            <a:ext cx="450926" cy="101472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69" name="Oval"/>
          <p:cNvSpPr/>
          <p:nvPr/>
        </p:nvSpPr>
        <p:spPr>
          <a:xfrm>
            <a:off x="2515097" y="585603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0" name="Line"/>
          <p:cNvSpPr/>
          <p:nvPr/>
        </p:nvSpPr>
        <p:spPr>
          <a:xfrm flipH="1" flipV="1">
            <a:off x="2449238" y="4786906"/>
            <a:ext cx="183676" cy="114442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71" name="Oval"/>
          <p:cNvSpPr/>
          <p:nvPr/>
        </p:nvSpPr>
        <p:spPr>
          <a:xfrm>
            <a:off x="3519112" y="4778057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2" name="Oval"/>
          <p:cNvSpPr/>
          <p:nvPr/>
        </p:nvSpPr>
        <p:spPr>
          <a:xfrm>
            <a:off x="3031125" y="585603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3" name="Line"/>
          <p:cNvSpPr/>
          <p:nvPr/>
        </p:nvSpPr>
        <p:spPr>
          <a:xfrm flipV="1">
            <a:off x="3629117" y="3859643"/>
            <a:ext cx="697606" cy="96540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74" name="Line"/>
          <p:cNvSpPr/>
          <p:nvPr/>
        </p:nvSpPr>
        <p:spPr>
          <a:xfrm flipV="1">
            <a:off x="3101448" y="4828216"/>
            <a:ext cx="450927" cy="101472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75" name="Oval"/>
          <p:cNvSpPr/>
          <p:nvPr/>
        </p:nvSpPr>
        <p:spPr>
          <a:xfrm>
            <a:off x="4659854" y="4778057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6" name="Line"/>
          <p:cNvSpPr/>
          <p:nvPr/>
        </p:nvSpPr>
        <p:spPr>
          <a:xfrm flipH="1" flipV="1">
            <a:off x="4444769" y="3947169"/>
            <a:ext cx="323259" cy="87950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77" name="Oval"/>
          <p:cNvSpPr/>
          <p:nvPr/>
        </p:nvSpPr>
        <p:spPr>
          <a:xfrm>
            <a:off x="3703617" y="5900623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8" name="Line"/>
          <p:cNvSpPr/>
          <p:nvPr/>
        </p:nvSpPr>
        <p:spPr>
          <a:xfrm flipH="1" flipV="1">
            <a:off x="3638947" y="4763364"/>
            <a:ext cx="183676" cy="114442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79" name="Oval"/>
          <p:cNvSpPr/>
          <p:nvPr/>
        </p:nvSpPr>
        <p:spPr>
          <a:xfrm>
            <a:off x="4205746" y="5900623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0" name="Line"/>
          <p:cNvSpPr/>
          <p:nvPr/>
        </p:nvSpPr>
        <p:spPr>
          <a:xfrm flipV="1">
            <a:off x="4260981" y="4915697"/>
            <a:ext cx="450927" cy="101472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81" name="Oval"/>
          <p:cNvSpPr/>
          <p:nvPr/>
        </p:nvSpPr>
        <p:spPr>
          <a:xfrm>
            <a:off x="4881649" y="5900623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2" name="Line"/>
          <p:cNvSpPr/>
          <p:nvPr/>
        </p:nvSpPr>
        <p:spPr>
          <a:xfrm flipH="1" flipV="1">
            <a:off x="4798480" y="4850845"/>
            <a:ext cx="183677" cy="114442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83" name="x4=1"/>
          <p:cNvSpPr txBox="1"/>
          <p:nvPr/>
        </p:nvSpPr>
        <p:spPr>
          <a:xfrm rot="17640000">
            <a:off x="507212" y="480773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684" name="x4=0"/>
          <p:cNvSpPr txBox="1"/>
          <p:nvPr/>
        </p:nvSpPr>
        <p:spPr>
          <a:xfrm rot="4620000">
            <a:off x="1106530" y="5083228"/>
            <a:ext cx="8256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85" name="x4=1"/>
          <p:cNvSpPr txBox="1"/>
          <p:nvPr/>
        </p:nvSpPr>
        <p:spPr>
          <a:xfrm rot="17640000">
            <a:off x="1577174" y="5026890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686" name="x4=0"/>
          <p:cNvSpPr txBox="1"/>
          <p:nvPr/>
        </p:nvSpPr>
        <p:spPr>
          <a:xfrm rot="4620000">
            <a:off x="2266871" y="516182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87" name="x4=0"/>
          <p:cNvSpPr txBox="1"/>
          <p:nvPr/>
        </p:nvSpPr>
        <p:spPr>
          <a:xfrm rot="4620000">
            <a:off x="3451499" y="5145486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88" name="x4=0"/>
          <p:cNvSpPr txBox="1"/>
          <p:nvPr/>
        </p:nvSpPr>
        <p:spPr>
          <a:xfrm rot="4620000">
            <a:off x="4573649" y="513686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89" name="x4=1"/>
          <p:cNvSpPr txBox="1"/>
          <p:nvPr/>
        </p:nvSpPr>
        <p:spPr>
          <a:xfrm rot="17640000">
            <a:off x="2768227" y="507293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690" name="x4=1"/>
          <p:cNvSpPr txBox="1"/>
          <p:nvPr/>
        </p:nvSpPr>
        <p:spPr>
          <a:xfrm rot="17640000">
            <a:off x="3928918" y="5093382"/>
            <a:ext cx="8256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691" name="x3=1"/>
          <p:cNvSpPr txBox="1"/>
          <p:nvPr/>
        </p:nvSpPr>
        <p:spPr>
          <a:xfrm rot="18288790">
            <a:off x="3367821" y="408988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692" name="x3=0"/>
          <p:cNvSpPr txBox="1"/>
          <p:nvPr/>
        </p:nvSpPr>
        <p:spPr>
          <a:xfrm rot="4198594">
            <a:off x="4444868" y="410814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693" name="Oval"/>
          <p:cNvSpPr/>
          <p:nvPr/>
        </p:nvSpPr>
        <p:spPr>
          <a:xfrm>
            <a:off x="6572409" y="3789829"/>
            <a:ext cx="209611" cy="169533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4" name="Oval"/>
          <p:cNvSpPr/>
          <p:nvPr/>
        </p:nvSpPr>
        <p:spPr>
          <a:xfrm>
            <a:off x="5860195" y="4742377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5" name="Oval"/>
          <p:cNvSpPr/>
          <p:nvPr/>
        </p:nvSpPr>
        <p:spPr>
          <a:xfrm>
            <a:off x="5303578" y="5884292"/>
            <a:ext cx="209610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6" name="Line"/>
          <p:cNvSpPr/>
          <p:nvPr/>
        </p:nvSpPr>
        <p:spPr>
          <a:xfrm flipV="1">
            <a:off x="6692667" y="2873057"/>
            <a:ext cx="1398560" cy="9555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97" name="Line"/>
          <p:cNvSpPr/>
          <p:nvPr/>
        </p:nvSpPr>
        <p:spPr>
          <a:xfrm flipV="1">
            <a:off x="5970200" y="3823963"/>
            <a:ext cx="697606" cy="96540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98" name="Line"/>
          <p:cNvSpPr/>
          <p:nvPr/>
        </p:nvSpPr>
        <p:spPr>
          <a:xfrm flipV="1">
            <a:off x="5435236" y="4792537"/>
            <a:ext cx="458222" cy="110271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99" name="Oval"/>
          <p:cNvSpPr/>
          <p:nvPr/>
        </p:nvSpPr>
        <p:spPr>
          <a:xfrm>
            <a:off x="7000937" y="4742377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0" name="Line"/>
          <p:cNvSpPr/>
          <p:nvPr/>
        </p:nvSpPr>
        <p:spPr>
          <a:xfrm flipH="1" flipV="1">
            <a:off x="6785852" y="3911490"/>
            <a:ext cx="323259" cy="87950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01" name="Oval"/>
          <p:cNvSpPr/>
          <p:nvPr/>
        </p:nvSpPr>
        <p:spPr>
          <a:xfrm>
            <a:off x="6016904" y="5880081"/>
            <a:ext cx="209610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2" name="Line"/>
          <p:cNvSpPr/>
          <p:nvPr/>
        </p:nvSpPr>
        <p:spPr>
          <a:xfrm flipH="1" flipV="1">
            <a:off x="5980030" y="4727685"/>
            <a:ext cx="183676" cy="114442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03" name="Oval"/>
          <p:cNvSpPr/>
          <p:nvPr/>
        </p:nvSpPr>
        <p:spPr>
          <a:xfrm>
            <a:off x="9071965" y="3788315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4" name="Line"/>
          <p:cNvSpPr/>
          <p:nvPr/>
        </p:nvSpPr>
        <p:spPr>
          <a:xfrm flipH="1" flipV="1">
            <a:off x="8115595" y="2871698"/>
            <a:ext cx="977573" cy="97757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05" name="x2=1"/>
          <p:cNvSpPr txBox="1"/>
          <p:nvPr/>
        </p:nvSpPr>
        <p:spPr>
          <a:xfrm rot="19620000">
            <a:off x="6907193" y="2980434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=1</a:t>
            </a:r>
          </a:p>
        </p:txBody>
      </p:sp>
      <p:sp>
        <p:nvSpPr>
          <p:cNvPr id="706" name="x2=0"/>
          <p:cNvSpPr txBox="1"/>
          <p:nvPr/>
        </p:nvSpPr>
        <p:spPr>
          <a:xfrm rot="2736627">
            <a:off x="8292309" y="2993134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=0</a:t>
            </a:r>
          </a:p>
        </p:txBody>
      </p:sp>
      <p:sp>
        <p:nvSpPr>
          <p:cNvPr id="707" name="x3=1"/>
          <p:cNvSpPr txBox="1"/>
          <p:nvPr/>
        </p:nvSpPr>
        <p:spPr>
          <a:xfrm rot="18288790">
            <a:off x="5716666" y="409198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708" name="x3=0"/>
          <p:cNvSpPr txBox="1"/>
          <p:nvPr/>
        </p:nvSpPr>
        <p:spPr>
          <a:xfrm rot="4198594">
            <a:off x="6776987" y="403085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709" name="Oval"/>
          <p:cNvSpPr/>
          <p:nvPr/>
        </p:nvSpPr>
        <p:spPr>
          <a:xfrm>
            <a:off x="6489166" y="5884088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10" name="Line"/>
          <p:cNvSpPr/>
          <p:nvPr/>
        </p:nvSpPr>
        <p:spPr>
          <a:xfrm flipV="1">
            <a:off x="6602065" y="4880018"/>
            <a:ext cx="450926" cy="101472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11" name="Oval"/>
          <p:cNvSpPr/>
          <p:nvPr/>
        </p:nvSpPr>
        <p:spPr>
          <a:xfrm>
            <a:off x="7205422" y="5884292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12" name="Line"/>
          <p:cNvSpPr/>
          <p:nvPr/>
        </p:nvSpPr>
        <p:spPr>
          <a:xfrm flipH="1" flipV="1">
            <a:off x="7139563" y="4815166"/>
            <a:ext cx="183676" cy="114442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13" name="Oval"/>
          <p:cNvSpPr/>
          <p:nvPr/>
        </p:nvSpPr>
        <p:spPr>
          <a:xfrm>
            <a:off x="8209438" y="4806317"/>
            <a:ext cx="209611" cy="169533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14" name="Oval"/>
          <p:cNvSpPr/>
          <p:nvPr/>
        </p:nvSpPr>
        <p:spPr>
          <a:xfrm>
            <a:off x="7721451" y="5884292"/>
            <a:ext cx="209610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15" name="Line"/>
          <p:cNvSpPr/>
          <p:nvPr/>
        </p:nvSpPr>
        <p:spPr>
          <a:xfrm flipV="1">
            <a:off x="8319442" y="3887902"/>
            <a:ext cx="697606" cy="96540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16" name="Line"/>
          <p:cNvSpPr/>
          <p:nvPr/>
        </p:nvSpPr>
        <p:spPr>
          <a:xfrm flipV="1">
            <a:off x="7791774" y="4856476"/>
            <a:ext cx="450926" cy="101472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17" name="Oval"/>
          <p:cNvSpPr/>
          <p:nvPr/>
        </p:nvSpPr>
        <p:spPr>
          <a:xfrm>
            <a:off x="9350179" y="4806317"/>
            <a:ext cx="209611" cy="169533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18" name="Line"/>
          <p:cNvSpPr/>
          <p:nvPr/>
        </p:nvSpPr>
        <p:spPr>
          <a:xfrm flipH="1" flipV="1">
            <a:off x="9135095" y="3975429"/>
            <a:ext cx="323259" cy="87950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19" name="Oval"/>
          <p:cNvSpPr/>
          <p:nvPr/>
        </p:nvSpPr>
        <p:spPr>
          <a:xfrm>
            <a:off x="8393942" y="592888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0" name="Line"/>
          <p:cNvSpPr/>
          <p:nvPr/>
        </p:nvSpPr>
        <p:spPr>
          <a:xfrm flipH="1" flipV="1">
            <a:off x="8329273" y="4791624"/>
            <a:ext cx="183676" cy="114442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21" name="Oval"/>
          <p:cNvSpPr/>
          <p:nvPr/>
        </p:nvSpPr>
        <p:spPr>
          <a:xfrm>
            <a:off x="8896072" y="592888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2" name="Line"/>
          <p:cNvSpPr/>
          <p:nvPr/>
        </p:nvSpPr>
        <p:spPr>
          <a:xfrm flipV="1">
            <a:off x="8951307" y="4943957"/>
            <a:ext cx="450927" cy="101472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23" name="Oval"/>
          <p:cNvSpPr/>
          <p:nvPr/>
        </p:nvSpPr>
        <p:spPr>
          <a:xfrm>
            <a:off x="9571975" y="592888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4" name="Line"/>
          <p:cNvSpPr/>
          <p:nvPr/>
        </p:nvSpPr>
        <p:spPr>
          <a:xfrm flipH="1" flipV="1">
            <a:off x="9488806" y="4879105"/>
            <a:ext cx="183676" cy="114442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25" name="x4=1"/>
          <p:cNvSpPr txBox="1"/>
          <p:nvPr/>
        </p:nvSpPr>
        <p:spPr>
          <a:xfrm rot="17640000">
            <a:off x="5197537" y="4835997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726" name="x4=0"/>
          <p:cNvSpPr txBox="1"/>
          <p:nvPr/>
        </p:nvSpPr>
        <p:spPr>
          <a:xfrm rot="4620000">
            <a:off x="5796856" y="5111487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727" name="x4=1"/>
          <p:cNvSpPr txBox="1"/>
          <p:nvPr/>
        </p:nvSpPr>
        <p:spPr>
          <a:xfrm rot="17640000">
            <a:off x="6267499" y="5055149"/>
            <a:ext cx="8256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728" name="x4=0"/>
          <p:cNvSpPr txBox="1"/>
          <p:nvPr/>
        </p:nvSpPr>
        <p:spPr>
          <a:xfrm rot="4620000">
            <a:off x="6957197" y="519008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729" name="x4=0"/>
          <p:cNvSpPr txBox="1"/>
          <p:nvPr/>
        </p:nvSpPr>
        <p:spPr>
          <a:xfrm rot="4620000">
            <a:off x="8141825" y="517374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730" name="x4=0"/>
          <p:cNvSpPr txBox="1"/>
          <p:nvPr/>
        </p:nvSpPr>
        <p:spPr>
          <a:xfrm rot="4620000">
            <a:off x="9263975" y="516512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731" name="x4=1"/>
          <p:cNvSpPr txBox="1"/>
          <p:nvPr/>
        </p:nvSpPr>
        <p:spPr>
          <a:xfrm rot="17640000">
            <a:off x="7458552" y="510119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732" name="x4=1"/>
          <p:cNvSpPr txBox="1"/>
          <p:nvPr/>
        </p:nvSpPr>
        <p:spPr>
          <a:xfrm rot="17640000">
            <a:off x="8619244" y="512164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733" name="x3=1"/>
          <p:cNvSpPr txBox="1"/>
          <p:nvPr/>
        </p:nvSpPr>
        <p:spPr>
          <a:xfrm rot="18288790">
            <a:off x="8058146" y="411814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734" name="x3=0"/>
          <p:cNvSpPr txBox="1"/>
          <p:nvPr/>
        </p:nvSpPr>
        <p:spPr>
          <a:xfrm rot="4198594">
            <a:off x="9147893" y="413640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735" name="X"/>
          <p:cNvSpPr txBox="1"/>
          <p:nvPr/>
        </p:nvSpPr>
        <p:spPr>
          <a:xfrm>
            <a:off x="1588069" y="3763994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36" name="Soln 1: {1,1,0,1}"/>
          <p:cNvSpPr txBox="1"/>
          <p:nvPr/>
        </p:nvSpPr>
        <p:spPr>
          <a:xfrm>
            <a:off x="236853" y="6236117"/>
            <a:ext cx="3613748" cy="619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7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Sol</a:t>
            </a:r>
            <a:r>
              <a:rPr baseline="31999"/>
              <a:t>n</a:t>
            </a:r>
            <a:r>
              <a:t>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{1,1,0,1}</a:t>
            </a:r>
          </a:p>
        </p:txBody>
      </p:sp>
      <p:sp>
        <p:nvSpPr>
          <p:cNvPr id="737" name="Soln 2={0,0,1.1}"/>
          <p:cNvSpPr txBox="1"/>
          <p:nvPr/>
        </p:nvSpPr>
        <p:spPr>
          <a:xfrm>
            <a:off x="4292174" y="6252103"/>
            <a:ext cx="3538274" cy="587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Sol</a:t>
            </a:r>
            <a:r>
              <a:rPr baseline="31999"/>
              <a:t>n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=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{0,0,1.1}</a:t>
            </a:r>
          </a:p>
        </p:txBody>
      </p:sp>
      <p:sp>
        <p:nvSpPr>
          <p:cNvPr id="738" name="✔︎"/>
          <p:cNvSpPr txBox="1"/>
          <p:nvPr/>
        </p:nvSpPr>
        <p:spPr>
          <a:xfrm>
            <a:off x="1477009" y="5644869"/>
            <a:ext cx="69754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228600" defTabSz="457200">
              <a:defRPr b="1" sz="3300">
                <a:solidFill>
                  <a:schemeClr val="accent2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✔︎</a:t>
            </a:r>
          </a:p>
        </p:txBody>
      </p:sp>
      <p:sp>
        <p:nvSpPr>
          <p:cNvPr id="739" name="X"/>
          <p:cNvSpPr txBox="1"/>
          <p:nvPr/>
        </p:nvSpPr>
        <p:spPr>
          <a:xfrm>
            <a:off x="3942903" y="3874595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40" name="X"/>
          <p:cNvSpPr txBox="1"/>
          <p:nvPr/>
        </p:nvSpPr>
        <p:spPr>
          <a:xfrm>
            <a:off x="4202282" y="5248551"/>
            <a:ext cx="39882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41" name="X"/>
          <p:cNvSpPr txBox="1"/>
          <p:nvPr/>
        </p:nvSpPr>
        <p:spPr>
          <a:xfrm>
            <a:off x="4690908" y="5294715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42" name="X"/>
          <p:cNvSpPr txBox="1"/>
          <p:nvPr/>
        </p:nvSpPr>
        <p:spPr>
          <a:xfrm>
            <a:off x="6178262" y="4020915"/>
            <a:ext cx="39882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43" name="X"/>
          <p:cNvSpPr txBox="1"/>
          <p:nvPr/>
        </p:nvSpPr>
        <p:spPr>
          <a:xfrm>
            <a:off x="6520122" y="5386618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44" name="X"/>
          <p:cNvSpPr txBox="1"/>
          <p:nvPr/>
        </p:nvSpPr>
        <p:spPr>
          <a:xfrm>
            <a:off x="7047079" y="5367736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45" name="✔︎"/>
          <p:cNvSpPr txBox="1"/>
          <p:nvPr/>
        </p:nvSpPr>
        <p:spPr>
          <a:xfrm>
            <a:off x="7428380" y="5637834"/>
            <a:ext cx="69754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228600" defTabSz="457200">
              <a:defRPr b="1" sz="3300">
                <a:solidFill>
                  <a:schemeClr val="accent2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✔︎</a:t>
            </a:r>
          </a:p>
        </p:txBody>
      </p:sp>
      <p:sp>
        <p:nvSpPr>
          <p:cNvPr id="746" name="X"/>
          <p:cNvSpPr txBox="1"/>
          <p:nvPr/>
        </p:nvSpPr>
        <p:spPr>
          <a:xfrm>
            <a:off x="8257550" y="5359119"/>
            <a:ext cx="39882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47" name="X"/>
          <p:cNvSpPr txBox="1"/>
          <p:nvPr/>
        </p:nvSpPr>
        <p:spPr>
          <a:xfrm>
            <a:off x="8901872" y="5423058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48" name="X"/>
          <p:cNvSpPr txBox="1"/>
          <p:nvPr/>
        </p:nvSpPr>
        <p:spPr>
          <a:xfrm>
            <a:off x="9388479" y="5425407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49" name="X"/>
          <p:cNvSpPr txBox="1"/>
          <p:nvPr/>
        </p:nvSpPr>
        <p:spPr>
          <a:xfrm>
            <a:off x="2377551" y="5369299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clickEffect" presetSubtype="0" presetID="35" grpId="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mph" nodeType="clickEffect" presetSubtype="0" presetID="35" grpId="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mph" nodeType="clickEffect" presetSubtype="0" presetID="35" grpId="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mph" nodeType="clickEffect" presetSubtype="0" presetID="35" grpId="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mph" nodeType="clickEffect" presetSubtype="0" presetID="35" grpId="1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mph" nodeType="clickEffect" presetSubtype="0" presetID="35" grpId="1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mph" nodeType="clickEffect" presetSubtype="0" presetID="35" grpId="1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mph" nodeType="clickEffect" presetSubtype="0" presetID="35" grpId="1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mph" nodeType="clickEffect" presetSubtype="0" presetID="35" grpId="1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mph" nodeType="clickEffect" presetSubtype="0" presetID="35" grpId="1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mph" nodeType="clickEffect" presetSubtype="0" presetID="35" grpId="2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100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mph" nodeType="clickEffect" presetSubtype="0" presetID="35" grpId="2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10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mph" nodeType="clickEffect" presetSubtype="0" presetID="35" grpId="2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100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mph" nodeType="clickEffect" presetSubtype="0" presetID="35" grpId="2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10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mph" nodeType="clickEffect" presetSubtype="0" presetID="35" grpId="2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100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mph" nodeType="clickEffect" presetSubtype="0" presetID="35" grpId="2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10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mph" nodeType="clickEffect" presetSubtype="0" presetID="35" grpId="3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10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mph" nodeType="clickEffect" presetSubtype="0" presetID="35" grpId="3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100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Class="emph" nodeType="clickEffect" presetSubtype="0" presetID="35" grpId="3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mph" nodeType="clickEffect" presetSubtype="0" presetID="35" grpId="3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10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Class="entr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mph" nodeType="clickEffect" presetSubtype="0" presetID="35" grpId="3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10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Class="entr" nodeType="click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Class="emph" nodeType="clickEffect" presetSubtype="0" presetID="35" grpId="3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8" dur="10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Class="emph" nodeType="clickEffect" presetSubtype="0" presetID="35" grpId="4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100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Class="entr" nodeType="click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Class="emph" nodeType="clickEffect" presetSubtype="0" presetID="35" grpId="4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0" dur="100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Class="entr" nodeType="click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82" grpId="21"/>
      <p:bldP build="whole" bldLvl="1" animBg="1" rev="0" advAuto="0" spid="720" grpId="37"/>
      <p:bldP build="whole" bldLvl="1" animBg="1" rev="0" advAuto="0" spid="649" grpId="4"/>
      <p:bldP build="whole" bldLvl="1" animBg="1" rev="0" advAuto="0" spid="738" grpId="11"/>
      <p:bldP build="whole" bldLvl="1" animBg="1" rev="0" advAuto="0" spid="642" grpId="5"/>
      <p:bldP build="whole" bldLvl="1" animBg="1" rev="0" advAuto="0" spid="724" grpId="42"/>
      <p:bldP build="whole" bldLvl="1" animBg="1" rev="0" advAuto="0" spid="749" grpId="14"/>
      <p:bldP build="whole" bldLvl="1" animBg="1" rev="0" advAuto="0" spid="673" grpId="16"/>
      <p:bldP build="whole" bldLvl="1" animBg="1" rev="0" advAuto="0" spid="716" grpId="34"/>
      <p:bldP build="whole" bldLvl="1" animBg="1" rev="0" advAuto="0" spid="745" grpId="35"/>
      <p:bldP build="whole" bldLvl="1" animBg="1" rev="0" advAuto="0" spid="696" grpId="24"/>
      <p:bldP build="whole" bldLvl="1" animBg="1" rev="0" advAuto="0" spid="659" grpId="23"/>
      <p:bldP build="whole" bldLvl="1" animBg="1" rev="0" advAuto="0" spid="668" grpId="10"/>
      <p:bldP build="whole" bldLvl="1" animBg="1" rev="0" advAuto="0" spid="746" grpId="38"/>
      <p:bldP build="whole" bldLvl="1" animBg="1" rev="0" advAuto="0" spid="742" grpId="26"/>
      <p:bldP build="whole" bldLvl="1" animBg="1" rev="0" advAuto="0" spid="744" grpId="31"/>
      <p:bldP build="whole" bldLvl="1" animBg="1" rev="0" advAuto="0" spid="647" grpId="2"/>
      <p:bldP build="whole" bldLvl="1" animBg="1" rev="0" advAuto="0" spid="740" grpId="20"/>
      <p:bldP build="whole" bldLvl="1" animBg="1" rev="0" advAuto="0" spid="743" grpId="29"/>
      <p:bldP build="whole" bldLvl="1" animBg="1" rev="0" advAuto="0" spid="736" grpId="12"/>
      <p:bldP build="whole" bldLvl="1" animBg="1" rev="0" advAuto="0" spid="680" grpId="19"/>
      <p:bldP build="whole" bldLvl="1" animBg="1" rev="0" advAuto="0" spid="712" grpId="30"/>
      <p:bldP build="whole" bldLvl="1" animBg="1" rev="0" advAuto="0" spid="700" grpId="27"/>
      <p:bldP build="whole" bldLvl="1" animBg="1" rev="0" advAuto="0" spid="697" grpId="25"/>
      <p:bldP build="whole" bldLvl="1" animBg="1" rev="0" advAuto="0" spid="656" grpId="15"/>
      <p:bldP build="whole" bldLvl="1" animBg="1" rev="0" advAuto="0" spid="646" grpId="1"/>
      <p:bldP build="whole" bldLvl="1" animBg="1" rev="0" advAuto="0" spid="670" grpId="13"/>
      <p:bldP build="whole" bldLvl="1" animBg="1" rev="0" advAuto="0" spid="735" grpId="8"/>
      <p:bldP build="whole" bldLvl="1" animBg="1" rev="0" advAuto="0" spid="676" grpId="18"/>
      <p:bldP build="whole" bldLvl="1" animBg="1" rev="0" advAuto="0" spid="710" grpId="28"/>
      <p:bldP build="whole" bldLvl="1" animBg="1" rev="0" advAuto="0" spid="718" grpId="39"/>
      <p:bldP build="whole" bldLvl="1" animBg="1" rev="0" advAuto="0" spid="747" grpId="41"/>
      <p:bldP build="whole" bldLvl="1" animBg="1" rev="0" advAuto="0" spid="644" grpId="7"/>
      <p:bldP build="whole" bldLvl="1" animBg="1" rev="0" advAuto="0" spid="739" grpId="17"/>
      <p:bldP build="whole" bldLvl="1" animBg="1" rev="0" advAuto="0" spid="652" grpId="9"/>
      <p:bldP build="whole" bldLvl="1" animBg="1" rev="0" advAuto="0" spid="704" grpId="32"/>
      <p:bldP build="whole" bldLvl="1" animBg="1" rev="0" advAuto="0" spid="715" grpId="33"/>
      <p:bldP build="whole" bldLvl="1" animBg="1" rev="0" advAuto="0" spid="741" grpId="22"/>
      <p:bldP build="whole" bldLvl="1" animBg="1" rev="0" advAuto="0" spid="643" grpId="6"/>
      <p:bldP build="whole" bldLvl="1" animBg="1" rev="0" advAuto="0" spid="748" grpId="43"/>
      <p:bldP build="whole" bldLvl="1" animBg="1" rev="0" advAuto="0" spid="648" grpId="3"/>
      <p:bldP build="whole" bldLvl="1" animBg="1" rev="0" advAuto="0" spid="737" grpId="36"/>
      <p:bldP build="whole" bldLvl="1" animBg="1" rev="0" advAuto="0" spid="722" grpId="40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