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ntrocs.cs.princeton.edu/java/11hello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L03: </a:t>
            </a:r>
            <a:r>
              <a:rPr>
                <a:latin typeface="Arial"/>
                <a:ea typeface="Arial"/>
                <a:cs typeface="Arial"/>
                <a:sym typeface="Arial"/>
              </a:rPr>
              <a:t>Algorithm Simple Exercises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Understanding Programs: 0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Programs: 01</a:t>
            </a:r>
          </a:p>
        </p:txBody>
      </p:sp>
      <p:sp>
        <p:nvSpPr>
          <p:cNvPr id="87" name="What does following code segment out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following code segment outputs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n = 987654321;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digits = 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(n &gt; 0) {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n = n / 10;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digits++;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System.out.println(digits);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Understanding Programs: 0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Programs: 02</a:t>
            </a:r>
          </a:p>
        </p:txBody>
      </p:sp>
      <p:sp>
        <p:nvSpPr>
          <p:cNvPr id="93" name="What does following code segment out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following code segment outputs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n = 987654321;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String s = "";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(n &gt; 0) {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int digit = n % 10;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 = s + digit;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n = n / 10;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System.out.println(s);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Understanding Programs: 0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Programs: 03</a:t>
            </a:r>
          </a:p>
        </p:txBody>
      </p:sp>
      <p:sp>
        <p:nvSpPr>
          <p:cNvPr id="99" name="What does following code segment out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following code segment outputs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num = 100;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num++;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++num;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num++ + num++;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num++ + ++num;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5" name="Basic understanding how programming logic is to be defined to write a progra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understanding how programming logic is to be defined to write a program.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https://introcs.cs.princeton.edu/java/11hello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u="sng">
                <a:latin typeface="Courier New"/>
                <a:ea typeface="Courier New"/>
                <a:cs typeface="Courier New"/>
                <a:sym typeface="Courier New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https://introcs.cs.princeton.edu/java/11hello/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go 01a: Prime Fa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01a: Prime Factors</a:t>
            </a:r>
          </a:p>
        </p:txBody>
      </p:sp>
      <p:sp>
        <p:nvSpPr>
          <p:cNvPr id="45" name="Given an integer n, find its prime fa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an integer n, find its prime factors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 = 2 to n,</a:t>
            </a:r>
            <a:r>
              <a:t>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remainder(n,factor) eq 0,</a:t>
            </a:r>
            <a:r>
              <a:t> do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replace n by n/factor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//while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//for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go 01b: Prime Factors (improved)"/>
          <p:cNvSpPr txBox="1"/>
          <p:nvPr>
            <p:ph type="title"/>
          </p:nvPr>
        </p:nvSpPr>
        <p:spPr>
          <a:xfrm>
            <a:off x="762000" y="60325"/>
            <a:ext cx="9097368" cy="952500"/>
          </a:xfrm>
          <a:prstGeom prst="rect">
            <a:avLst/>
          </a:prstGeom>
        </p:spPr>
        <p:txBody>
          <a:bodyPr/>
          <a:lstStyle/>
          <a:p>
            <a:pPr/>
            <a:r>
              <a:t>Algo 01b: Prime Factors (improved)</a:t>
            </a:r>
          </a:p>
        </p:txBody>
      </p:sp>
      <p:sp>
        <p:nvSpPr>
          <p:cNvPr id="51" name="Given an integer n, find its prime factors…"/>
          <p:cNvSpPr txBox="1"/>
          <p:nvPr>
            <p:ph type="body" idx="1"/>
          </p:nvPr>
        </p:nvSpPr>
        <p:spPr>
          <a:xfrm>
            <a:off x="426417" y="938113"/>
            <a:ext cx="9307166" cy="5891610"/>
          </a:xfrm>
          <a:prstGeom prst="rect">
            <a:avLst/>
          </a:prstGeom>
        </p:spPr>
        <p:txBody>
          <a:bodyPr/>
          <a:lstStyle/>
          <a:p>
            <a:pPr/>
            <a:r>
              <a:t>Given an integer n, find its prime factors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 = 2 to sqrt(n)</a:t>
            </a:r>
            <a:r>
              <a:t>,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remainder(n, factor)</a:t>
            </a:r>
            <a:r>
              <a:t> eq 0, do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replace</a:t>
            </a:r>
            <a:r>
              <a:t>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</a:t>
            </a:r>
            <a:r>
              <a:t> n/factor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//while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for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 is greater than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t> then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n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lgo 02: Harmonic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02: Harmonic series</a:t>
            </a:r>
          </a:p>
        </p:txBody>
      </p:sp>
      <p:sp>
        <p:nvSpPr>
          <p:cNvPr id="57" name="Print first n terms of harmonic series and its su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first n terms of harmonic series and its sum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 03: Binary Conv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03: Binary Conversion</a:t>
            </a:r>
          </a:p>
        </p:txBody>
      </p:sp>
      <p:sp>
        <p:nvSpPr>
          <p:cNvPr id="63" name="Given number n, outputs its value in binar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number n, outputs its value in binary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lgo 04: Fibonacci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04: Fibonacci Series</a:t>
            </a:r>
          </a:p>
        </p:txBody>
      </p:sp>
      <p:sp>
        <p:nvSpPr>
          <p:cNvPr id="69" name="Print first n terms of Fibonacci series starting from 1,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first n terms of Fibonacci series starting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1, 1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lgo 05: Ramanujan 172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05: Ramanujan 1729</a:t>
            </a:r>
          </a:p>
        </p:txBody>
      </p:sp>
      <p:sp>
        <p:nvSpPr>
          <p:cNvPr id="75" name="Given n, find all possible values of a, b, c and d such that a3+b3=c3+d3 ≤ n,e.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n, find all possible values of a, b, c and d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≤ 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e.g.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  <a:r>
              <a:rPr baseline="31999"/>
              <a:t>3</a:t>
            </a:r>
            <a:r>
              <a:t>+12</a:t>
            </a:r>
            <a:r>
              <a:rPr baseline="31999"/>
              <a:t>3 </a:t>
            </a:r>
            <a:r>
              <a:t>= 10</a:t>
            </a:r>
            <a:r>
              <a:rPr baseline="31999"/>
              <a:t>3</a:t>
            </a:r>
            <a:r>
              <a:t>+9</a:t>
            </a:r>
            <a:r>
              <a:rPr baseline="31999"/>
              <a:t>3 </a:t>
            </a:r>
            <a:r>
              <a:t>= 1729</a:t>
            </a:r>
          </a:p>
          <a:p>
            <a:pPr marL="342246" indent="-30255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should you proceed.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Need 4 for loops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Second: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b=a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&lt;=n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Third: c=a+1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Fourth: d=c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&lt;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Output line:</a:t>
            </a:r>
          </a:p>
          <a:p>
            <a:pPr lvl="3" marL="1554616" indent="-244928">
              <a:spcBef>
                <a:spcPts val="600"/>
              </a:spcBef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equals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lgo 05: Ramanujan 172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05: Ramanujan 1729</a:t>
            </a:r>
          </a:p>
        </p:txBody>
      </p:sp>
      <p:sp>
        <p:nvSpPr>
          <p:cNvPr id="81" name="for a=1; a3 ≤ n; a++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a=1;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n; a++</a:t>
            </a:r>
            <a:r>
              <a:t> </a:t>
            </a: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b=a;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n; b++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c=a+1; 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n; c++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d=c;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; d++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==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then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