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17: Topological Sorting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L17: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Topological Sorting</a:t>
            </a:r>
          </a:p>
        </p:txBody>
      </p:sp>
      <p:sp>
        <p:nvSpPr>
          <p:cNvPr id="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DFS Based Topological Sort-da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Based Topological Sort-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dag</a:t>
            </a:r>
          </a:p>
        </p:txBody>
      </p:sp>
      <p:sp>
        <p:nvSpPr>
          <p:cNvPr id="2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7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1334310" y="1597946"/>
            <a:ext cx="611649" cy="553521"/>
            <a:chOff x="0" y="0"/>
            <a:chExt cx="611647" cy="553520"/>
          </a:xfrm>
        </p:grpSpPr>
        <p:sp>
          <p:nvSpPr>
            <p:cNvPr id="275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76" name="a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280" name="Group"/>
          <p:cNvGrpSpPr/>
          <p:nvPr/>
        </p:nvGrpSpPr>
        <p:grpSpPr>
          <a:xfrm>
            <a:off x="3169254" y="1597946"/>
            <a:ext cx="611648" cy="553521"/>
            <a:chOff x="0" y="0"/>
            <a:chExt cx="611647" cy="553520"/>
          </a:xfrm>
        </p:grpSpPr>
        <p:sp>
          <p:nvSpPr>
            <p:cNvPr id="278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79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1334310" y="3021284"/>
            <a:ext cx="611649" cy="553521"/>
            <a:chOff x="0" y="0"/>
            <a:chExt cx="611647" cy="553520"/>
          </a:xfrm>
        </p:grpSpPr>
        <p:sp>
          <p:nvSpPr>
            <p:cNvPr id="28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82" name="e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3169254" y="3021284"/>
            <a:ext cx="611648" cy="553521"/>
            <a:chOff x="0" y="0"/>
            <a:chExt cx="611647" cy="553520"/>
          </a:xfrm>
        </p:grpSpPr>
        <p:sp>
          <p:nvSpPr>
            <p:cNvPr id="28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85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287" name="Line"/>
          <p:cNvSpPr/>
          <p:nvPr/>
        </p:nvSpPr>
        <p:spPr>
          <a:xfrm>
            <a:off x="1945958" y="1835169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88" name="Line"/>
          <p:cNvSpPr/>
          <p:nvPr/>
        </p:nvSpPr>
        <p:spPr>
          <a:xfrm flipH="1">
            <a:off x="1596445" y="2151466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89" name="Line"/>
          <p:cNvSpPr/>
          <p:nvPr/>
        </p:nvSpPr>
        <p:spPr>
          <a:xfrm>
            <a:off x="1945958" y="3258507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90" name="Line"/>
          <p:cNvSpPr/>
          <p:nvPr/>
        </p:nvSpPr>
        <p:spPr>
          <a:xfrm>
            <a:off x="3431388" y="2151466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91" name="Line"/>
          <p:cNvSpPr/>
          <p:nvPr/>
        </p:nvSpPr>
        <p:spPr>
          <a:xfrm>
            <a:off x="1858580" y="2072392"/>
            <a:ext cx="1310675" cy="102796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294" name="Group"/>
          <p:cNvGrpSpPr/>
          <p:nvPr/>
        </p:nvGrpSpPr>
        <p:grpSpPr>
          <a:xfrm>
            <a:off x="5091575" y="1597946"/>
            <a:ext cx="611649" cy="553521"/>
            <a:chOff x="0" y="0"/>
            <a:chExt cx="611647" cy="553520"/>
          </a:xfrm>
        </p:grpSpPr>
        <p:sp>
          <p:nvSpPr>
            <p:cNvPr id="292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93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297" name="Group"/>
          <p:cNvGrpSpPr/>
          <p:nvPr/>
        </p:nvGrpSpPr>
        <p:grpSpPr>
          <a:xfrm>
            <a:off x="6926518" y="1597946"/>
            <a:ext cx="611649" cy="553521"/>
            <a:chOff x="0" y="0"/>
            <a:chExt cx="611647" cy="553520"/>
          </a:xfrm>
        </p:grpSpPr>
        <p:sp>
          <p:nvSpPr>
            <p:cNvPr id="295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96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300" name="Group"/>
          <p:cNvGrpSpPr/>
          <p:nvPr/>
        </p:nvGrpSpPr>
        <p:grpSpPr>
          <a:xfrm>
            <a:off x="5091575" y="3021284"/>
            <a:ext cx="611649" cy="553521"/>
            <a:chOff x="0" y="0"/>
            <a:chExt cx="611647" cy="553520"/>
          </a:xfrm>
        </p:grpSpPr>
        <p:sp>
          <p:nvSpPr>
            <p:cNvPr id="298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99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303" name="Group"/>
          <p:cNvGrpSpPr/>
          <p:nvPr/>
        </p:nvGrpSpPr>
        <p:grpSpPr>
          <a:xfrm>
            <a:off x="6926518" y="3021284"/>
            <a:ext cx="611649" cy="553521"/>
            <a:chOff x="0" y="0"/>
            <a:chExt cx="611647" cy="553520"/>
          </a:xfrm>
        </p:grpSpPr>
        <p:sp>
          <p:nvSpPr>
            <p:cNvPr id="30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02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304" name="Line"/>
          <p:cNvSpPr/>
          <p:nvPr/>
        </p:nvSpPr>
        <p:spPr>
          <a:xfrm>
            <a:off x="5353710" y="2151466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05" name="Line"/>
          <p:cNvSpPr/>
          <p:nvPr/>
        </p:nvSpPr>
        <p:spPr>
          <a:xfrm>
            <a:off x="5703223" y="3258507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06" name="Line"/>
          <p:cNvSpPr/>
          <p:nvPr/>
        </p:nvSpPr>
        <p:spPr>
          <a:xfrm>
            <a:off x="7188653" y="2151466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07" name="Line"/>
          <p:cNvSpPr/>
          <p:nvPr/>
        </p:nvSpPr>
        <p:spPr>
          <a:xfrm>
            <a:off x="5703223" y="1915884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08" name="Line"/>
          <p:cNvSpPr/>
          <p:nvPr/>
        </p:nvSpPr>
        <p:spPr>
          <a:xfrm>
            <a:off x="3780901" y="1993317"/>
            <a:ext cx="1398053" cy="110704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09" name="Stack:"/>
          <p:cNvSpPr txBox="1"/>
          <p:nvPr/>
        </p:nvSpPr>
        <p:spPr>
          <a:xfrm>
            <a:off x="313574" y="884745"/>
            <a:ext cx="100981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Stack</a:t>
            </a:r>
            <a:r>
              <a:t>: </a:t>
            </a:r>
          </a:p>
        </p:txBody>
      </p:sp>
      <p:sp>
        <p:nvSpPr>
          <p:cNvPr id="310" name="Stack: a"/>
          <p:cNvSpPr txBox="1"/>
          <p:nvPr/>
        </p:nvSpPr>
        <p:spPr>
          <a:xfrm>
            <a:off x="269124" y="3581424"/>
            <a:ext cx="1192720" cy="457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Stack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311" name="Stack: e…"/>
          <p:cNvSpPr txBox="1"/>
          <p:nvPr/>
        </p:nvSpPr>
        <p:spPr>
          <a:xfrm>
            <a:off x="2781017" y="3907367"/>
            <a:ext cx="1225610" cy="701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Stack</a:t>
            </a:r>
            <a:r>
              <a:t>: e</a:t>
            </a:r>
          </a:p>
          <a:p>
            <a:pPr algn="r">
              <a:lnSpc>
                <a:spcPct val="70000"/>
              </a:lnSpc>
              <a:defRPr b="1" sz="2400"/>
            </a:pP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312" name="topo[f]:8"/>
          <p:cNvSpPr txBox="1"/>
          <p:nvPr/>
        </p:nvSpPr>
        <p:spPr>
          <a:xfrm>
            <a:off x="2637112" y="5235354"/>
            <a:ext cx="1194642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topo[f]:8</a:t>
            </a:r>
          </a:p>
        </p:txBody>
      </p:sp>
      <p:sp>
        <p:nvSpPr>
          <p:cNvPr id="313" name="topo[e]:7"/>
          <p:cNvSpPr txBox="1"/>
          <p:nvPr/>
        </p:nvSpPr>
        <p:spPr>
          <a:xfrm>
            <a:off x="193160" y="4822156"/>
            <a:ext cx="1225610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topo[e]:7</a:t>
            </a:r>
          </a:p>
        </p:txBody>
      </p:sp>
      <p:sp>
        <p:nvSpPr>
          <p:cNvPr id="314" name="Stack: a"/>
          <p:cNvSpPr txBox="1"/>
          <p:nvPr/>
        </p:nvSpPr>
        <p:spPr>
          <a:xfrm>
            <a:off x="3384432" y="1153512"/>
            <a:ext cx="1192720" cy="457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Stack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315" name="Stack: b…"/>
          <p:cNvSpPr txBox="1"/>
          <p:nvPr/>
        </p:nvSpPr>
        <p:spPr>
          <a:xfrm>
            <a:off x="5080355" y="3658914"/>
            <a:ext cx="1225610" cy="688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Stack</a:t>
            </a:r>
            <a:r>
              <a:t>: b</a:t>
            </a:r>
          </a:p>
          <a:p>
            <a:pPr algn="r">
              <a:lnSpc>
                <a:spcPct val="70000"/>
              </a:lnSpc>
              <a:defRPr b="1" sz="24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316" name="Stack: d…"/>
          <p:cNvSpPr txBox="1"/>
          <p:nvPr/>
        </p:nvSpPr>
        <p:spPr>
          <a:xfrm>
            <a:off x="7625543" y="3001270"/>
            <a:ext cx="1225611" cy="1420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Stack</a:t>
            </a:r>
            <a:r>
              <a:t>: d</a:t>
            </a:r>
          </a:p>
          <a:p>
            <a:pPr algn="r">
              <a:lnSpc>
                <a:spcPct val="70000"/>
              </a:lnSpc>
              <a:defRPr b="1" sz="2400"/>
            </a:pPr>
            <a:r>
              <a:t>c</a:t>
            </a:r>
          </a:p>
          <a:p>
            <a:pPr algn="r">
              <a:lnSpc>
                <a:spcPct val="70000"/>
              </a:lnSpc>
              <a:defRPr b="1" sz="2400"/>
            </a:pPr>
            <a:r>
              <a:t>g</a:t>
            </a:r>
          </a:p>
          <a:p>
            <a:pPr algn="r">
              <a:lnSpc>
                <a:spcPct val="70000"/>
              </a:lnSpc>
              <a:defRPr b="1" sz="2400"/>
            </a:pPr>
            <a:r>
              <a:t>b</a:t>
            </a:r>
          </a:p>
          <a:p>
            <a:pPr algn="r">
              <a:lnSpc>
                <a:spcPct val="70000"/>
              </a:lnSpc>
              <a:defRPr b="1" sz="24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317" name="Stack:g…"/>
          <p:cNvSpPr txBox="1"/>
          <p:nvPr/>
        </p:nvSpPr>
        <p:spPr>
          <a:xfrm>
            <a:off x="5178953" y="922396"/>
            <a:ext cx="1152288" cy="919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Stack</a:t>
            </a:r>
            <a:r>
              <a:t>:g</a:t>
            </a:r>
          </a:p>
          <a:p>
            <a:pPr algn="r">
              <a:lnSpc>
                <a:spcPct val="70000"/>
              </a:lnSpc>
              <a:defRPr b="1" sz="2400"/>
            </a:pPr>
            <a:r>
              <a:t>b</a:t>
            </a:r>
          </a:p>
          <a:p>
            <a:pPr algn="r">
              <a:lnSpc>
                <a:spcPct val="70000"/>
              </a:lnSpc>
              <a:defRPr b="1" sz="2400"/>
            </a:pPr>
            <a:r>
              <a:t>a</a:t>
            </a:r>
          </a:p>
        </p:txBody>
      </p:sp>
      <p:sp>
        <p:nvSpPr>
          <p:cNvPr id="318" name="Stack: c…"/>
          <p:cNvSpPr txBox="1"/>
          <p:nvPr/>
        </p:nvSpPr>
        <p:spPr>
          <a:xfrm>
            <a:off x="7173957" y="829248"/>
            <a:ext cx="1256988" cy="1186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Stack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algn="r">
              <a:lnSpc>
                <a:spcPct val="70000"/>
              </a:lnSpc>
              <a:defRPr b="1" sz="24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algn="r">
              <a:lnSpc>
                <a:spcPct val="70000"/>
              </a:lnSpc>
              <a:defRPr b="1" sz="24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algn="r">
              <a:lnSpc>
                <a:spcPct val="70000"/>
              </a:lnSpc>
              <a:defRPr b="1" sz="24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319" name="mark=1"/>
          <p:cNvSpPr txBox="1"/>
          <p:nvPr/>
        </p:nvSpPr>
        <p:spPr>
          <a:xfrm>
            <a:off x="159556" y="1304130"/>
            <a:ext cx="1181706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mark=1</a:t>
            </a:r>
            <a:r>
              <a:t> </a:t>
            </a:r>
          </a:p>
        </p:txBody>
      </p:sp>
      <p:sp>
        <p:nvSpPr>
          <p:cNvPr id="320" name="mark=1"/>
          <p:cNvSpPr txBox="1"/>
          <p:nvPr/>
        </p:nvSpPr>
        <p:spPr>
          <a:xfrm>
            <a:off x="213301" y="4106878"/>
            <a:ext cx="1181706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mark=1</a:t>
            </a:r>
            <a:r>
              <a:t> </a:t>
            </a:r>
          </a:p>
        </p:txBody>
      </p:sp>
      <p:sp>
        <p:nvSpPr>
          <p:cNvPr id="321" name="mark=1"/>
          <p:cNvSpPr txBox="1"/>
          <p:nvPr/>
        </p:nvSpPr>
        <p:spPr>
          <a:xfrm>
            <a:off x="2636782" y="4530361"/>
            <a:ext cx="1181706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mark=1</a:t>
            </a:r>
            <a:r>
              <a:t> </a:t>
            </a:r>
          </a:p>
        </p:txBody>
      </p:sp>
      <p:sp>
        <p:nvSpPr>
          <p:cNvPr id="322" name="mark=2"/>
          <p:cNvSpPr txBox="1"/>
          <p:nvPr/>
        </p:nvSpPr>
        <p:spPr>
          <a:xfrm>
            <a:off x="2636782" y="4919151"/>
            <a:ext cx="1181706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mark=2</a:t>
            </a:r>
            <a:r>
              <a:t> </a:t>
            </a:r>
          </a:p>
        </p:txBody>
      </p:sp>
      <p:sp>
        <p:nvSpPr>
          <p:cNvPr id="323" name="mark=2"/>
          <p:cNvSpPr txBox="1"/>
          <p:nvPr/>
        </p:nvSpPr>
        <p:spPr>
          <a:xfrm>
            <a:off x="271116" y="4472108"/>
            <a:ext cx="1181707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mark=2</a:t>
            </a:r>
            <a:r>
              <a:t> </a:t>
            </a:r>
          </a:p>
        </p:txBody>
      </p:sp>
      <p:sp>
        <p:nvSpPr>
          <p:cNvPr id="324" name="mark=1"/>
          <p:cNvSpPr txBox="1"/>
          <p:nvPr/>
        </p:nvSpPr>
        <p:spPr>
          <a:xfrm>
            <a:off x="3581555" y="1453662"/>
            <a:ext cx="1181707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mark=1</a:t>
            </a:r>
            <a:r>
              <a:t> </a:t>
            </a:r>
          </a:p>
        </p:txBody>
      </p:sp>
      <p:sp>
        <p:nvSpPr>
          <p:cNvPr id="325" name="mark=1"/>
          <p:cNvSpPr txBox="1"/>
          <p:nvPr/>
        </p:nvSpPr>
        <p:spPr>
          <a:xfrm>
            <a:off x="5318805" y="4190596"/>
            <a:ext cx="1181707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mark=1</a:t>
            </a:r>
            <a:r>
              <a:t> </a:t>
            </a:r>
          </a:p>
        </p:txBody>
      </p:sp>
      <p:sp>
        <p:nvSpPr>
          <p:cNvPr id="326" name="mark=1"/>
          <p:cNvSpPr txBox="1"/>
          <p:nvPr/>
        </p:nvSpPr>
        <p:spPr>
          <a:xfrm>
            <a:off x="7211598" y="4095173"/>
            <a:ext cx="1181706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mark=1</a:t>
            </a:r>
            <a:r>
              <a:t> </a:t>
            </a:r>
          </a:p>
        </p:txBody>
      </p:sp>
      <p:sp>
        <p:nvSpPr>
          <p:cNvPr id="327" name="mark=1"/>
          <p:cNvSpPr txBox="1"/>
          <p:nvPr/>
        </p:nvSpPr>
        <p:spPr>
          <a:xfrm>
            <a:off x="4806546" y="1279828"/>
            <a:ext cx="1181706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mark=1</a:t>
            </a:r>
            <a:r>
              <a:t> </a:t>
            </a:r>
          </a:p>
        </p:txBody>
      </p:sp>
      <p:sp>
        <p:nvSpPr>
          <p:cNvPr id="328" name="mark=1"/>
          <p:cNvSpPr txBox="1"/>
          <p:nvPr/>
        </p:nvSpPr>
        <p:spPr>
          <a:xfrm>
            <a:off x="6926518" y="1304130"/>
            <a:ext cx="1181707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mark=1</a:t>
            </a:r>
            <a:r>
              <a:t> </a:t>
            </a:r>
          </a:p>
        </p:txBody>
      </p:sp>
      <p:sp>
        <p:nvSpPr>
          <p:cNvPr id="329" name="Mark already ==1…"/>
          <p:cNvSpPr txBox="1"/>
          <p:nvPr/>
        </p:nvSpPr>
        <p:spPr>
          <a:xfrm>
            <a:off x="5100671" y="4515075"/>
            <a:ext cx="4263342" cy="1178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Mark already ==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>
              <a:defRPr sz="24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is back edge, and hence cycle</a:t>
            </a:r>
          </a:p>
          <a:p>
            <a:pPr>
              <a:defRPr sz="24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Topological ordering not possible</a:t>
            </a:r>
          </a:p>
        </p:txBody>
      </p:sp>
      <p:sp>
        <p:nvSpPr>
          <p:cNvPr id="330" name="Line"/>
          <p:cNvSpPr/>
          <p:nvPr/>
        </p:nvSpPr>
        <p:spPr>
          <a:xfrm>
            <a:off x="3417866" y="2320219"/>
            <a:ext cx="1" cy="517323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clickEffect" presetSubtype="0" presetID="35" grpId="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mph" nodeType="clickEffect" presetSubtype="0" presetID="6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1000" fill="hold"/>
                                        <p:tgtEl>
                                          <p:spTgt spid="311"/>
                                        </p:tgtEl>
                                      </p:cBhvr>
                                      <p:by x="79636" y="7963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mph" nodeType="clickEffect" presetSubtype="0" presetID="6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1000" fill="hold"/>
                                        <p:tgtEl>
                                          <p:spTgt spid="31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mph" nodeType="clickEffect" presetSubtype="0" presetID="6" grpId="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1000" fill="hold"/>
                                        <p:tgtEl>
                                          <p:spTgt spid="29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mph" nodeType="click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xit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mph" nodeType="clickEffect" presetSubtype="0" presetID="35" grpId="2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mph" nodeType="clickEffect" presetSubtype="0" presetID="35" grpId="2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clickEffect" presetSubtype="0" presetID="35" grpId="3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mph" nodeType="clickEffect" presetSubtype="0" presetID="35" grpId="3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mph" nodeType="clickEffect" presetSubtype="0" presetID="35" grpId="3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mph" nodeType="clickEffect" presetSubtype="0" presetID="6" grpId="3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0" fill="hold"/>
                                        <p:tgtEl>
                                          <p:spTgt spid="31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Class="entr" nodeType="with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exit" nodeType="clickEffect" presetSubtype="16" presetID="23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6" dur="2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mph" nodeType="clickEffect" presetSubtype="0" presetID="6" grpId="4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2" dur="1250" fill="hold"/>
                                        <p:tgtEl>
                                          <p:spTgt spid="29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5" grpId="26"/>
      <p:bldP build="whole" bldLvl="1" animBg="1" rev="0" advAuto="0" spid="327" grpId="29"/>
      <p:bldP build="whole" bldLvl="1" animBg="1" rev="0" advAuto="0" spid="320" grpId="5"/>
      <p:bldP build="whole" bldLvl="1" animBg="1" rev="0" advAuto="0" spid="304" grpId="27"/>
      <p:bldP build="whole" bldLvl="1" animBg="1" rev="0" advAuto="0" spid="287" grpId="19"/>
      <p:bldP build="whole" bldLvl="1" animBg="1" rev="0" advAuto="0" spid="290" grpId="22"/>
      <p:bldP build="whole" bldLvl="1" animBg="1" rev="0" advAuto="0" spid="313" grpId="16"/>
      <p:bldP build="whole" bldLvl="1" animBg="1" rev="0" advAuto="0" spid="330" grpId="23"/>
      <p:bldP build="whole" bldLvl="1" animBg="1" rev="0" advAuto="0" spid="318" grpId="31"/>
      <p:bldP build="whole" bldLvl="1" animBg="1" rev="0" advAuto="0" spid="324" grpId="21"/>
      <p:bldP build="whole" bldLvl="1" animBg="1" rev="0" advAuto="0" spid="291" grpId="18"/>
      <p:bldP build="whole" bldLvl="1" animBg="1" rev="0" advAuto="0" spid="321" grpId="8"/>
      <p:bldP build="whole" bldLvl="1" animBg="1" rev="0" advAuto="0" spid="309" grpId="1"/>
      <p:bldP build="whole" bldLvl="1" animBg="1" rev="0" advAuto="0" spid="312" grpId="11"/>
      <p:bldP build="whole" bldLvl="1" animBg="1" rev="0" advAuto="0" spid="307" grpId="30"/>
      <p:bldP build="whole" bldLvl="1" animBg="1" rev="0" advAuto="0" spid="311" grpId="7"/>
      <p:bldP build="whole" bldLvl="1" animBg="1" rev="0" advAuto="0" spid="323" grpId="14"/>
      <p:bldP build="whole" bldLvl="1" animBg="1" rev="0" advAuto="0" spid="310" grpId="4"/>
      <p:bldP build="p" bldLvl="5" animBg="1" rev="0" advAuto="0" spid="329" grpId="38"/>
      <p:bldP build="whole" bldLvl="1" animBg="1" rev="0" advAuto="0" spid="290" grpId="40"/>
      <p:bldP build="whole" bldLvl="1" animBg="1" rev="0" advAuto="0" spid="311" grpId="12"/>
      <p:bldP build="whole" bldLvl="1" animBg="1" rev="0" advAuto="0" spid="314" grpId="20"/>
      <p:bldP build="whole" bldLvl="1" animBg="1" rev="0" advAuto="0" spid="310" grpId="13"/>
      <p:bldP build="whole" bldLvl="1" animBg="1" rev="0" advAuto="0" spid="322" grpId="9"/>
      <p:bldP build="whole" bldLvl="1" animBg="1" rev="0" advAuto="0" spid="319" grpId="2"/>
      <p:bldP build="whole" bldLvl="1" animBg="1" rev="0" advAuto="0" spid="305" grpId="36"/>
      <p:bldP build="whole" bldLvl="1" animBg="1" rev="0" advAuto="0" spid="291" grpId="39"/>
      <p:bldP build="whole" bldLvl="1" animBg="1" rev="0" advAuto="0" spid="315" grpId="25"/>
      <p:bldP build="whole" bldLvl="1" animBg="1" rev="0" advAuto="0" spid="308" grpId="24"/>
      <p:bldP build="whole" bldLvl="1" animBg="1" rev="0" advAuto="0" spid="317" grpId="28"/>
      <p:bldP build="whole" bldLvl="1" animBg="1" rev="0" advAuto="0" spid="289" grpId="6"/>
      <p:bldP build="whole" bldLvl="1" animBg="1" rev="0" advAuto="0" spid="306" grpId="33"/>
      <p:bldP build="whole" bldLvl="1" animBg="1" rev="0" advAuto="0" spid="316" grpId="34"/>
      <p:bldP build="whole" bldLvl="1" animBg="1" rev="0" advAuto="0" spid="288" grpId="3"/>
      <p:bldP build="whole" bldLvl="1" animBg="1" rev="0" advAuto="0" spid="328" grpId="32"/>
      <p:bldP build="whole" bldLvl="1" animBg="1" rev="0" advAuto="0" spid="315" grpId="37"/>
      <p:bldP build="whole" bldLvl="1" animBg="1" rev="0" advAuto="0" spid="326" grpId="3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Analysis: DFS based Topo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Analysis: DFS based Topo Sort</a:t>
            </a:r>
          </a:p>
        </p:txBody>
      </p:sp>
      <p:sp>
        <p:nvSpPr>
          <p:cNvPr id="333" name="When a vertex v is popped off the stac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a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 is popped off the stack</a:t>
            </a:r>
          </a:p>
          <a:p>
            <a:pPr lvl="1"/>
            <a:r>
              <a:t>no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t> with an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(u,v)</a:t>
            </a:r>
            <a:r>
              <a:t> can be among vertices popped off the stack before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.</a:t>
            </a:r>
          </a:p>
          <a:p>
            <a:pPr lvl="2"/>
            <a:r>
              <a:t>Otherwise,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(u,v)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would be a back edge’</a:t>
            </a:r>
          </a:p>
          <a:p>
            <a:pPr lvl="2"/>
            <a:r>
              <a:t>Thus, any such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t> will be listed after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.</a:t>
            </a:r>
          </a:p>
          <a:p>
            <a:pPr/>
            <a:r>
              <a:t>Time complexity</a:t>
            </a:r>
          </a:p>
          <a:p>
            <a:pPr lvl="1"/>
            <a:r>
              <a:t>Same as that of DFS algorithm</a:t>
            </a:r>
          </a:p>
          <a:p>
            <a:pPr lvl="2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O(|V|+|E|)</a:t>
            </a:r>
          </a:p>
        </p:txBody>
      </p:sp>
      <p:sp>
        <p:nvSpPr>
          <p:cNvPr id="3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opo Sort: Decrease and Conqu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Topo Sort: Decrease and Conquer</a:t>
            </a:r>
          </a:p>
        </p:txBody>
      </p:sp>
      <p:sp>
        <p:nvSpPr>
          <p:cNvPr id="339" name="Given the diagraph (dag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the diagraph (dag) </a:t>
            </a:r>
          </a:p>
          <a:p>
            <a:pPr lvl="1"/>
            <a:r>
              <a:t>Identify a source (vertex with no incoming edges)</a:t>
            </a:r>
          </a:p>
          <a:p>
            <a:pPr lvl="2"/>
            <a:r>
              <a:t>remove this source from the diagraph</a:t>
            </a:r>
          </a:p>
          <a:p>
            <a:pPr lvl="2"/>
            <a:r>
              <a:t>If there are multiple such sources</a:t>
            </a:r>
          </a:p>
          <a:p>
            <a:pPr lvl="3"/>
            <a:r>
              <a:t>Take any one at random</a:t>
            </a:r>
          </a:p>
          <a:p>
            <a:pPr lvl="2"/>
            <a:r>
              <a:t>Repeat the process in remaining diagraph</a:t>
            </a:r>
          </a:p>
          <a:p>
            <a:pPr/>
            <a:r>
              <a:t>The order in which vertices are removed</a:t>
            </a:r>
          </a:p>
          <a:p>
            <a:pPr lvl="1"/>
            <a:r>
              <a:t>provides a solution to the topological sorting</a:t>
            </a:r>
          </a:p>
          <a:p>
            <a:pPr/>
            <a:r>
              <a:t>If no source (without any incoming edges) is found</a:t>
            </a:r>
          </a:p>
          <a:p>
            <a:pPr lvl="1"/>
            <a:r>
              <a:t>then solution does not exists</a:t>
            </a:r>
          </a:p>
          <a:p>
            <a:pPr lvl="1"/>
            <a:r>
              <a:t>there is a cycle and topological sorting can’t be done</a:t>
            </a:r>
          </a:p>
        </p:txBody>
      </p:sp>
      <p:sp>
        <p:nvSpPr>
          <p:cNvPr id="3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1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opo sort (D&amp;C)-da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 sort (D&amp;C)-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dag</a:t>
            </a:r>
          </a:p>
        </p:txBody>
      </p:sp>
      <p:sp>
        <p:nvSpPr>
          <p:cNvPr id="3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4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350" name="Group"/>
          <p:cNvGrpSpPr/>
          <p:nvPr/>
        </p:nvGrpSpPr>
        <p:grpSpPr>
          <a:xfrm>
            <a:off x="2415161" y="1452993"/>
            <a:ext cx="611649" cy="553521"/>
            <a:chOff x="0" y="0"/>
            <a:chExt cx="611647" cy="553520"/>
          </a:xfrm>
        </p:grpSpPr>
        <p:sp>
          <p:nvSpPr>
            <p:cNvPr id="348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49" name="a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353" name="Group"/>
          <p:cNvGrpSpPr/>
          <p:nvPr/>
        </p:nvGrpSpPr>
        <p:grpSpPr>
          <a:xfrm>
            <a:off x="4250105" y="1452993"/>
            <a:ext cx="611648" cy="553521"/>
            <a:chOff x="0" y="0"/>
            <a:chExt cx="611647" cy="553520"/>
          </a:xfrm>
        </p:grpSpPr>
        <p:sp>
          <p:nvSpPr>
            <p:cNvPr id="35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52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356" name="Group"/>
          <p:cNvGrpSpPr/>
          <p:nvPr/>
        </p:nvGrpSpPr>
        <p:grpSpPr>
          <a:xfrm>
            <a:off x="2415161" y="2876331"/>
            <a:ext cx="611649" cy="553521"/>
            <a:chOff x="0" y="0"/>
            <a:chExt cx="611647" cy="553520"/>
          </a:xfrm>
        </p:grpSpPr>
        <p:sp>
          <p:nvSpPr>
            <p:cNvPr id="35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55" name="e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59" name="Group"/>
          <p:cNvGrpSpPr/>
          <p:nvPr/>
        </p:nvGrpSpPr>
        <p:grpSpPr>
          <a:xfrm>
            <a:off x="4250105" y="2876331"/>
            <a:ext cx="611648" cy="553521"/>
            <a:chOff x="0" y="0"/>
            <a:chExt cx="611647" cy="553520"/>
          </a:xfrm>
        </p:grpSpPr>
        <p:sp>
          <p:nvSpPr>
            <p:cNvPr id="35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58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360" name="Line"/>
          <p:cNvSpPr/>
          <p:nvPr/>
        </p:nvSpPr>
        <p:spPr>
          <a:xfrm>
            <a:off x="3026809" y="1690216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61" name="Line"/>
          <p:cNvSpPr/>
          <p:nvPr/>
        </p:nvSpPr>
        <p:spPr>
          <a:xfrm>
            <a:off x="2677296" y="2006513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62" name="Line"/>
          <p:cNvSpPr/>
          <p:nvPr/>
        </p:nvSpPr>
        <p:spPr>
          <a:xfrm>
            <a:off x="3026809" y="3113554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63" name="Line"/>
          <p:cNvSpPr/>
          <p:nvPr/>
        </p:nvSpPr>
        <p:spPr>
          <a:xfrm>
            <a:off x="4512239" y="2006513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64" name="Line"/>
          <p:cNvSpPr/>
          <p:nvPr/>
        </p:nvSpPr>
        <p:spPr>
          <a:xfrm>
            <a:off x="2939431" y="1927439"/>
            <a:ext cx="1310675" cy="102796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367" name="Group"/>
          <p:cNvGrpSpPr/>
          <p:nvPr/>
        </p:nvGrpSpPr>
        <p:grpSpPr>
          <a:xfrm>
            <a:off x="6172426" y="1452993"/>
            <a:ext cx="611648" cy="553521"/>
            <a:chOff x="0" y="0"/>
            <a:chExt cx="611647" cy="553520"/>
          </a:xfrm>
        </p:grpSpPr>
        <p:sp>
          <p:nvSpPr>
            <p:cNvPr id="365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66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370" name="Group"/>
          <p:cNvGrpSpPr/>
          <p:nvPr/>
        </p:nvGrpSpPr>
        <p:grpSpPr>
          <a:xfrm>
            <a:off x="8007369" y="1452993"/>
            <a:ext cx="611648" cy="553521"/>
            <a:chOff x="0" y="0"/>
            <a:chExt cx="611647" cy="553520"/>
          </a:xfrm>
        </p:grpSpPr>
        <p:sp>
          <p:nvSpPr>
            <p:cNvPr id="368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69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373" name="Group"/>
          <p:cNvGrpSpPr/>
          <p:nvPr/>
        </p:nvGrpSpPr>
        <p:grpSpPr>
          <a:xfrm>
            <a:off x="6172426" y="2876331"/>
            <a:ext cx="611648" cy="553521"/>
            <a:chOff x="0" y="0"/>
            <a:chExt cx="611647" cy="553520"/>
          </a:xfrm>
        </p:grpSpPr>
        <p:sp>
          <p:nvSpPr>
            <p:cNvPr id="37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72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376" name="Group"/>
          <p:cNvGrpSpPr/>
          <p:nvPr/>
        </p:nvGrpSpPr>
        <p:grpSpPr>
          <a:xfrm>
            <a:off x="8007369" y="2876331"/>
            <a:ext cx="611648" cy="553521"/>
            <a:chOff x="0" y="0"/>
            <a:chExt cx="611647" cy="553520"/>
          </a:xfrm>
        </p:grpSpPr>
        <p:sp>
          <p:nvSpPr>
            <p:cNvPr id="37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75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377" name="Line"/>
          <p:cNvSpPr/>
          <p:nvPr/>
        </p:nvSpPr>
        <p:spPr>
          <a:xfrm>
            <a:off x="6434561" y="2006513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78" name="Line"/>
          <p:cNvSpPr/>
          <p:nvPr/>
        </p:nvSpPr>
        <p:spPr>
          <a:xfrm>
            <a:off x="6784074" y="3113554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79" name="Line"/>
          <p:cNvSpPr/>
          <p:nvPr/>
        </p:nvSpPr>
        <p:spPr>
          <a:xfrm>
            <a:off x="8269504" y="2006513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80" name="Line"/>
          <p:cNvSpPr/>
          <p:nvPr/>
        </p:nvSpPr>
        <p:spPr>
          <a:xfrm>
            <a:off x="6784074" y="1770931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81" name="Line"/>
          <p:cNvSpPr/>
          <p:nvPr/>
        </p:nvSpPr>
        <p:spPr>
          <a:xfrm>
            <a:off x="4861752" y="1848364"/>
            <a:ext cx="1398053" cy="110704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82" name="topo[a]:1"/>
          <p:cNvSpPr txBox="1"/>
          <p:nvPr/>
        </p:nvSpPr>
        <p:spPr>
          <a:xfrm>
            <a:off x="694635" y="1581243"/>
            <a:ext cx="1241299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topo[a]:1</a:t>
            </a:r>
          </a:p>
        </p:txBody>
      </p:sp>
      <p:sp>
        <p:nvSpPr>
          <p:cNvPr id="383" name="topo[e]:2"/>
          <p:cNvSpPr txBox="1"/>
          <p:nvPr/>
        </p:nvSpPr>
        <p:spPr>
          <a:xfrm>
            <a:off x="702479" y="4272564"/>
            <a:ext cx="1225611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topo[e]:2</a:t>
            </a:r>
          </a:p>
        </p:txBody>
      </p:sp>
      <p:grpSp>
        <p:nvGrpSpPr>
          <p:cNvPr id="386" name="Group"/>
          <p:cNvGrpSpPr/>
          <p:nvPr/>
        </p:nvGrpSpPr>
        <p:grpSpPr>
          <a:xfrm>
            <a:off x="2415161" y="3870019"/>
            <a:ext cx="611649" cy="553522"/>
            <a:chOff x="0" y="0"/>
            <a:chExt cx="611647" cy="553520"/>
          </a:xfrm>
        </p:grpSpPr>
        <p:sp>
          <p:nvSpPr>
            <p:cNvPr id="38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85" name="a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389" name="Group"/>
          <p:cNvGrpSpPr/>
          <p:nvPr/>
        </p:nvGrpSpPr>
        <p:grpSpPr>
          <a:xfrm>
            <a:off x="4250105" y="3870019"/>
            <a:ext cx="611648" cy="553522"/>
            <a:chOff x="0" y="0"/>
            <a:chExt cx="611647" cy="553520"/>
          </a:xfrm>
        </p:grpSpPr>
        <p:sp>
          <p:nvSpPr>
            <p:cNvPr id="38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88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392" name="Group"/>
          <p:cNvGrpSpPr/>
          <p:nvPr/>
        </p:nvGrpSpPr>
        <p:grpSpPr>
          <a:xfrm>
            <a:off x="2415161" y="5293358"/>
            <a:ext cx="611649" cy="553521"/>
            <a:chOff x="0" y="0"/>
            <a:chExt cx="611647" cy="553520"/>
          </a:xfrm>
        </p:grpSpPr>
        <p:sp>
          <p:nvSpPr>
            <p:cNvPr id="39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91" name="e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95" name="Group"/>
          <p:cNvGrpSpPr/>
          <p:nvPr/>
        </p:nvGrpSpPr>
        <p:grpSpPr>
          <a:xfrm>
            <a:off x="4250105" y="5293358"/>
            <a:ext cx="611648" cy="553521"/>
            <a:chOff x="0" y="0"/>
            <a:chExt cx="611647" cy="553520"/>
          </a:xfrm>
        </p:grpSpPr>
        <p:sp>
          <p:nvSpPr>
            <p:cNvPr id="39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94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396" name="Line"/>
          <p:cNvSpPr/>
          <p:nvPr/>
        </p:nvSpPr>
        <p:spPr>
          <a:xfrm>
            <a:off x="3026809" y="4107242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97" name="Line"/>
          <p:cNvSpPr/>
          <p:nvPr/>
        </p:nvSpPr>
        <p:spPr>
          <a:xfrm>
            <a:off x="2677296" y="4423540"/>
            <a:ext cx="1" cy="86981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98" name="Line"/>
          <p:cNvSpPr/>
          <p:nvPr/>
        </p:nvSpPr>
        <p:spPr>
          <a:xfrm>
            <a:off x="3026809" y="5530581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99" name="Line"/>
          <p:cNvSpPr/>
          <p:nvPr/>
        </p:nvSpPr>
        <p:spPr>
          <a:xfrm>
            <a:off x="4512239" y="4423540"/>
            <a:ext cx="1" cy="86981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00" name="Line"/>
          <p:cNvSpPr/>
          <p:nvPr/>
        </p:nvSpPr>
        <p:spPr>
          <a:xfrm>
            <a:off x="2939431" y="4344466"/>
            <a:ext cx="1310675" cy="102796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403" name="Group"/>
          <p:cNvGrpSpPr/>
          <p:nvPr/>
        </p:nvGrpSpPr>
        <p:grpSpPr>
          <a:xfrm>
            <a:off x="6172426" y="3870019"/>
            <a:ext cx="611649" cy="553522"/>
            <a:chOff x="0" y="0"/>
            <a:chExt cx="611647" cy="553520"/>
          </a:xfrm>
        </p:grpSpPr>
        <p:sp>
          <p:nvSpPr>
            <p:cNvPr id="40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02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406" name="Group"/>
          <p:cNvGrpSpPr/>
          <p:nvPr/>
        </p:nvGrpSpPr>
        <p:grpSpPr>
          <a:xfrm>
            <a:off x="8007369" y="3870019"/>
            <a:ext cx="611649" cy="553522"/>
            <a:chOff x="0" y="0"/>
            <a:chExt cx="611647" cy="553520"/>
          </a:xfrm>
        </p:grpSpPr>
        <p:sp>
          <p:nvSpPr>
            <p:cNvPr id="40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05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409" name="Group"/>
          <p:cNvGrpSpPr/>
          <p:nvPr/>
        </p:nvGrpSpPr>
        <p:grpSpPr>
          <a:xfrm>
            <a:off x="6172426" y="5293358"/>
            <a:ext cx="611649" cy="553521"/>
            <a:chOff x="0" y="0"/>
            <a:chExt cx="611647" cy="553520"/>
          </a:xfrm>
        </p:grpSpPr>
        <p:sp>
          <p:nvSpPr>
            <p:cNvPr id="40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08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412" name="Group"/>
          <p:cNvGrpSpPr/>
          <p:nvPr/>
        </p:nvGrpSpPr>
        <p:grpSpPr>
          <a:xfrm>
            <a:off x="8007369" y="5293358"/>
            <a:ext cx="611649" cy="553521"/>
            <a:chOff x="0" y="0"/>
            <a:chExt cx="611647" cy="553520"/>
          </a:xfrm>
        </p:grpSpPr>
        <p:sp>
          <p:nvSpPr>
            <p:cNvPr id="41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11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413" name="Line"/>
          <p:cNvSpPr/>
          <p:nvPr/>
        </p:nvSpPr>
        <p:spPr>
          <a:xfrm>
            <a:off x="6434561" y="4423540"/>
            <a:ext cx="1" cy="86981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14" name="Line"/>
          <p:cNvSpPr/>
          <p:nvPr/>
        </p:nvSpPr>
        <p:spPr>
          <a:xfrm>
            <a:off x="6784074" y="5530581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15" name="Line"/>
          <p:cNvSpPr/>
          <p:nvPr/>
        </p:nvSpPr>
        <p:spPr>
          <a:xfrm>
            <a:off x="8269504" y="4423540"/>
            <a:ext cx="1" cy="86981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16" name="Line"/>
          <p:cNvSpPr/>
          <p:nvPr/>
        </p:nvSpPr>
        <p:spPr>
          <a:xfrm>
            <a:off x="6784074" y="4187958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17" name="Line"/>
          <p:cNvSpPr/>
          <p:nvPr/>
        </p:nvSpPr>
        <p:spPr>
          <a:xfrm>
            <a:off x="4861752" y="4265391"/>
            <a:ext cx="1398053" cy="110704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18" name="Rectangle"/>
          <p:cNvSpPr/>
          <p:nvPr/>
        </p:nvSpPr>
        <p:spPr>
          <a:xfrm>
            <a:off x="2121539" y="3649549"/>
            <a:ext cx="6866653" cy="23237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mph" nodeType="click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0" grpId="6"/>
      <p:bldP build="whole" bldLvl="1" animBg="1" rev="0" advAuto="0" spid="386" grpId="4"/>
      <p:bldP build="whole" bldLvl="1" animBg="1" rev="0" advAuto="0" spid="350" grpId="1"/>
      <p:bldP build="whole" bldLvl="1" animBg="1" rev="0" advAuto="0" spid="418" grpId="3"/>
      <p:bldP build="whole" bldLvl="1" animBg="1" rev="0" advAuto="0" spid="382" grpId="2"/>
      <p:bldP build="whole" bldLvl="1" animBg="1" rev="0" advAuto="0" spid="397" grpId="5"/>
      <p:bldP build="whole" bldLvl="1" animBg="1" rev="0" advAuto="0" spid="396" grpId="7"/>
      <p:bldP build="whole" bldLvl="1" animBg="1" rev="0" advAuto="0" spid="383" grpId="9"/>
      <p:bldP build="whole" bldLvl="1" animBg="1" rev="0" advAuto="0" spid="392" grpId="8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opo sort (D&amp;C)-da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 sort (D&amp;C)-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dag</a:t>
            </a:r>
          </a:p>
        </p:txBody>
      </p:sp>
      <p:sp>
        <p:nvSpPr>
          <p:cNvPr id="4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2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24" name="topo[b]:3"/>
          <p:cNvSpPr txBox="1"/>
          <p:nvPr/>
        </p:nvSpPr>
        <p:spPr>
          <a:xfrm>
            <a:off x="1488418" y="1519787"/>
            <a:ext cx="1256989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topo[b]:3</a:t>
            </a:r>
          </a:p>
        </p:txBody>
      </p:sp>
      <p:sp>
        <p:nvSpPr>
          <p:cNvPr id="425" name="topo[c]:4"/>
          <p:cNvSpPr txBox="1"/>
          <p:nvPr/>
        </p:nvSpPr>
        <p:spPr>
          <a:xfrm>
            <a:off x="3565334" y="4003608"/>
            <a:ext cx="1225610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topo[c]:4</a:t>
            </a:r>
          </a:p>
        </p:txBody>
      </p:sp>
      <p:grpSp>
        <p:nvGrpSpPr>
          <p:cNvPr id="428" name="Group"/>
          <p:cNvGrpSpPr/>
          <p:nvPr/>
        </p:nvGrpSpPr>
        <p:grpSpPr>
          <a:xfrm>
            <a:off x="3046827" y="1452993"/>
            <a:ext cx="611648" cy="553521"/>
            <a:chOff x="0" y="0"/>
            <a:chExt cx="611647" cy="553520"/>
          </a:xfrm>
        </p:grpSpPr>
        <p:sp>
          <p:nvSpPr>
            <p:cNvPr id="426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27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431" name="Group"/>
          <p:cNvGrpSpPr/>
          <p:nvPr/>
        </p:nvGrpSpPr>
        <p:grpSpPr>
          <a:xfrm>
            <a:off x="3046827" y="2876331"/>
            <a:ext cx="611648" cy="553521"/>
            <a:chOff x="0" y="0"/>
            <a:chExt cx="611647" cy="553520"/>
          </a:xfrm>
        </p:grpSpPr>
        <p:sp>
          <p:nvSpPr>
            <p:cNvPr id="429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30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432" name="Line"/>
          <p:cNvSpPr/>
          <p:nvPr/>
        </p:nvSpPr>
        <p:spPr>
          <a:xfrm>
            <a:off x="3308961" y="2006513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435" name="Group"/>
          <p:cNvGrpSpPr/>
          <p:nvPr/>
        </p:nvGrpSpPr>
        <p:grpSpPr>
          <a:xfrm>
            <a:off x="4969148" y="1452993"/>
            <a:ext cx="611648" cy="553521"/>
            <a:chOff x="0" y="0"/>
            <a:chExt cx="611647" cy="553520"/>
          </a:xfrm>
        </p:grpSpPr>
        <p:sp>
          <p:nvSpPr>
            <p:cNvPr id="43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34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438" name="Group"/>
          <p:cNvGrpSpPr/>
          <p:nvPr/>
        </p:nvGrpSpPr>
        <p:grpSpPr>
          <a:xfrm>
            <a:off x="6804090" y="1452993"/>
            <a:ext cx="611649" cy="553521"/>
            <a:chOff x="0" y="0"/>
            <a:chExt cx="611647" cy="553520"/>
          </a:xfrm>
        </p:grpSpPr>
        <p:sp>
          <p:nvSpPr>
            <p:cNvPr id="436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37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441" name="Group"/>
          <p:cNvGrpSpPr/>
          <p:nvPr/>
        </p:nvGrpSpPr>
        <p:grpSpPr>
          <a:xfrm>
            <a:off x="4969148" y="2876331"/>
            <a:ext cx="611648" cy="553521"/>
            <a:chOff x="0" y="0"/>
            <a:chExt cx="611647" cy="553520"/>
          </a:xfrm>
        </p:grpSpPr>
        <p:sp>
          <p:nvSpPr>
            <p:cNvPr id="439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40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444" name="Group"/>
          <p:cNvGrpSpPr/>
          <p:nvPr/>
        </p:nvGrpSpPr>
        <p:grpSpPr>
          <a:xfrm>
            <a:off x="6804090" y="2876331"/>
            <a:ext cx="611649" cy="553521"/>
            <a:chOff x="0" y="0"/>
            <a:chExt cx="611647" cy="553520"/>
          </a:xfrm>
        </p:grpSpPr>
        <p:sp>
          <p:nvSpPr>
            <p:cNvPr id="442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43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445" name="Line"/>
          <p:cNvSpPr/>
          <p:nvPr/>
        </p:nvSpPr>
        <p:spPr>
          <a:xfrm>
            <a:off x="5231283" y="2006513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46" name="Line"/>
          <p:cNvSpPr/>
          <p:nvPr/>
        </p:nvSpPr>
        <p:spPr>
          <a:xfrm>
            <a:off x="5580796" y="3113554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47" name="Line"/>
          <p:cNvSpPr/>
          <p:nvPr/>
        </p:nvSpPr>
        <p:spPr>
          <a:xfrm>
            <a:off x="7066225" y="2006513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48" name="Line"/>
          <p:cNvSpPr/>
          <p:nvPr/>
        </p:nvSpPr>
        <p:spPr>
          <a:xfrm>
            <a:off x="5580796" y="1770931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49" name="Line"/>
          <p:cNvSpPr/>
          <p:nvPr/>
        </p:nvSpPr>
        <p:spPr>
          <a:xfrm>
            <a:off x="3658474" y="1848364"/>
            <a:ext cx="1398053" cy="110704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452" name="Group"/>
          <p:cNvGrpSpPr/>
          <p:nvPr/>
        </p:nvGrpSpPr>
        <p:grpSpPr>
          <a:xfrm>
            <a:off x="3090516" y="3870019"/>
            <a:ext cx="611649" cy="553521"/>
            <a:chOff x="0" y="0"/>
            <a:chExt cx="611647" cy="553520"/>
          </a:xfrm>
        </p:grpSpPr>
        <p:sp>
          <p:nvSpPr>
            <p:cNvPr id="45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51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455" name="Group"/>
          <p:cNvGrpSpPr/>
          <p:nvPr/>
        </p:nvGrpSpPr>
        <p:grpSpPr>
          <a:xfrm>
            <a:off x="3090516" y="5293357"/>
            <a:ext cx="611649" cy="553522"/>
            <a:chOff x="0" y="0"/>
            <a:chExt cx="611647" cy="553520"/>
          </a:xfrm>
        </p:grpSpPr>
        <p:sp>
          <p:nvSpPr>
            <p:cNvPr id="45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54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456" name="Line"/>
          <p:cNvSpPr/>
          <p:nvPr/>
        </p:nvSpPr>
        <p:spPr>
          <a:xfrm>
            <a:off x="3352650" y="4423539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459" name="Group"/>
          <p:cNvGrpSpPr/>
          <p:nvPr/>
        </p:nvGrpSpPr>
        <p:grpSpPr>
          <a:xfrm>
            <a:off x="5012837" y="3870019"/>
            <a:ext cx="611649" cy="553521"/>
            <a:chOff x="0" y="0"/>
            <a:chExt cx="611647" cy="553520"/>
          </a:xfrm>
        </p:grpSpPr>
        <p:sp>
          <p:nvSpPr>
            <p:cNvPr id="45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58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462" name="Group"/>
          <p:cNvGrpSpPr/>
          <p:nvPr/>
        </p:nvGrpSpPr>
        <p:grpSpPr>
          <a:xfrm>
            <a:off x="6847780" y="3870019"/>
            <a:ext cx="611648" cy="553521"/>
            <a:chOff x="0" y="0"/>
            <a:chExt cx="611647" cy="553520"/>
          </a:xfrm>
        </p:grpSpPr>
        <p:sp>
          <p:nvSpPr>
            <p:cNvPr id="46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61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465" name="Group"/>
          <p:cNvGrpSpPr/>
          <p:nvPr/>
        </p:nvGrpSpPr>
        <p:grpSpPr>
          <a:xfrm>
            <a:off x="5012837" y="5293357"/>
            <a:ext cx="611649" cy="553522"/>
            <a:chOff x="0" y="0"/>
            <a:chExt cx="611647" cy="553520"/>
          </a:xfrm>
        </p:grpSpPr>
        <p:sp>
          <p:nvSpPr>
            <p:cNvPr id="46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64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468" name="Group"/>
          <p:cNvGrpSpPr/>
          <p:nvPr/>
        </p:nvGrpSpPr>
        <p:grpSpPr>
          <a:xfrm>
            <a:off x="6847780" y="5293357"/>
            <a:ext cx="611648" cy="553522"/>
            <a:chOff x="0" y="0"/>
            <a:chExt cx="611647" cy="553520"/>
          </a:xfrm>
        </p:grpSpPr>
        <p:sp>
          <p:nvSpPr>
            <p:cNvPr id="466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67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469" name="Line"/>
          <p:cNvSpPr/>
          <p:nvPr/>
        </p:nvSpPr>
        <p:spPr>
          <a:xfrm>
            <a:off x="5274972" y="4423539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70" name="Line"/>
          <p:cNvSpPr/>
          <p:nvPr/>
        </p:nvSpPr>
        <p:spPr>
          <a:xfrm>
            <a:off x="5624485" y="5530580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71" name="Line"/>
          <p:cNvSpPr/>
          <p:nvPr/>
        </p:nvSpPr>
        <p:spPr>
          <a:xfrm>
            <a:off x="7109915" y="4423539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72" name="Line"/>
          <p:cNvSpPr/>
          <p:nvPr/>
        </p:nvSpPr>
        <p:spPr>
          <a:xfrm>
            <a:off x="5624485" y="4187958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73" name="Line"/>
          <p:cNvSpPr/>
          <p:nvPr/>
        </p:nvSpPr>
        <p:spPr>
          <a:xfrm>
            <a:off x="3702164" y="4265390"/>
            <a:ext cx="1398052" cy="110704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74" name="Rectangle"/>
          <p:cNvSpPr/>
          <p:nvPr/>
        </p:nvSpPr>
        <p:spPr>
          <a:xfrm>
            <a:off x="1797957" y="3797750"/>
            <a:ext cx="6866653" cy="23237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8" grpId="1"/>
      <p:bldP build="whole" bldLvl="1" animBg="1" rev="0" advAuto="0" spid="473" grpId="6"/>
      <p:bldP build="whole" bldLvl="1" animBg="1" rev="0" advAuto="0" spid="459" grpId="7"/>
      <p:bldP build="whole" bldLvl="1" animBg="1" rev="0" advAuto="0" spid="456" grpId="5"/>
      <p:bldP build="whole" bldLvl="1" animBg="1" rev="0" advAuto="0" spid="425" grpId="8"/>
      <p:bldP build="whole" bldLvl="1" animBg="1" rev="0" advAuto="0" spid="474" grpId="3"/>
      <p:bldP build="whole" bldLvl="1" animBg="1" rev="0" advAuto="0" spid="452" grpId="4"/>
      <p:bldP build="whole" bldLvl="1" animBg="1" rev="0" advAuto="0" spid="424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opo sort (D&amp;C)-da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 sort (D&amp;C)-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dag</a:t>
            </a:r>
          </a:p>
        </p:txBody>
      </p:sp>
      <p:sp>
        <p:nvSpPr>
          <p:cNvPr id="4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7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80" name="topo[d]:5"/>
          <p:cNvSpPr txBox="1"/>
          <p:nvPr/>
        </p:nvSpPr>
        <p:spPr>
          <a:xfrm>
            <a:off x="4451506" y="1406318"/>
            <a:ext cx="1256988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topo[d]:5</a:t>
            </a:r>
          </a:p>
        </p:txBody>
      </p:sp>
      <p:sp>
        <p:nvSpPr>
          <p:cNvPr id="481" name="topo[f]:6"/>
          <p:cNvSpPr txBox="1"/>
          <p:nvPr/>
        </p:nvSpPr>
        <p:spPr>
          <a:xfrm>
            <a:off x="755121" y="3600034"/>
            <a:ext cx="1194642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topo[f]:6</a:t>
            </a:r>
          </a:p>
        </p:txBody>
      </p:sp>
      <p:grpSp>
        <p:nvGrpSpPr>
          <p:cNvPr id="492" name="Group"/>
          <p:cNvGrpSpPr/>
          <p:nvPr/>
        </p:nvGrpSpPr>
        <p:grpSpPr>
          <a:xfrm>
            <a:off x="3758561" y="3570809"/>
            <a:ext cx="4368912" cy="553521"/>
            <a:chOff x="0" y="0"/>
            <a:chExt cx="4368911" cy="553520"/>
          </a:xfrm>
        </p:grpSpPr>
        <p:grpSp>
          <p:nvGrpSpPr>
            <p:cNvPr id="484" name="Group"/>
            <p:cNvGrpSpPr/>
            <p:nvPr/>
          </p:nvGrpSpPr>
          <p:grpSpPr>
            <a:xfrm>
              <a:off x="0" y="0"/>
              <a:ext cx="611648" cy="553521"/>
              <a:chOff x="0" y="0"/>
              <a:chExt cx="611647" cy="553520"/>
            </a:xfrm>
          </p:grpSpPr>
          <p:sp>
            <p:nvSpPr>
              <p:cNvPr id="482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483" name="f"/>
              <p:cNvSpPr txBox="1"/>
              <p:nvPr/>
            </p:nvSpPr>
            <p:spPr>
              <a:xfrm>
                <a:off x="89566" y="51621"/>
                <a:ext cx="232960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grpSp>
          <p:nvGrpSpPr>
            <p:cNvPr id="487" name="Group"/>
            <p:cNvGrpSpPr/>
            <p:nvPr/>
          </p:nvGrpSpPr>
          <p:grpSpPr>
            <a:xfrm>
              <a:off x="1922320" y="0"/>
              <a:ext cx="611649" cy="553521"/>
              <a:chOff x="0" y="0"/>
              <a:chExt cx="611647" cy="553520"/>
            </a:xfrm>
          </p:grpSpPr>
          <p:sp>
            <p:nvSpPr>
              <p:cNvPr id="485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486" name="g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grpSp>
          <p:nvGrpSpPr>
            <p:cNvPr id="490" name="Group"/>
            <p:cNvGrpSpPr/>
            <p:nvPr/>
          </p:nvGrpSpPr>
          <p:grpSpPr>
            <a:xfrm>
              <a:off x="3757263" y="0"/>
              <a:ext cx="611649" cy="553521"/>
              <a:chOff x="0" y="0"/>
              <a:chExt cx="611647" cy="553520"/>
            </a:xfrm>
          </p:grpSpPr>
          <p:sp>
            <p:nvSpPr>
              <p:cNvPr id="488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489" name="h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491" name="Line"/>
            <p:cNvSpPr/>
            <p:nvPr/>
          </p:nvSpPr>
          <p:spPr>
            <a:xfrm>
              <a:off x="2533968" y="237222"/>
              <a:ext cx="1223297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495" name="Group"/>
          <p:cNvGrpSpPr/>
          <p:nvPr/>
        </p:nvGrpSpPr>
        <p:grpSpPr>
          <a:xfrm>
            <a:off x="4719721" y="4463681"/>
            <a:ext cx="611649" cy="553521"/>
            <a:chOff x="0" y="0"/>
            <a:chExt cx="611647" cy="553520"/>
          </a:xfrm>
        </p:grpSpPr>
        <p:sp>
          <p:nvSpPr>
            <p:cNvPr id="49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94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498" name="Group"/>
          <p:cNvGrpSpPr/>
          <p:nvPr/>
        </p:nvGrpSpPr>
        <p:grpSpPr>
          <a:xfrm>
            <a:off x="6554664" y="4463681"/>
            <a:ext cx="611648" cy="553521"/>
            <a:chOff x="0" y="0"/>
            <a:chExt cx="611647" cy="553520"/>
          </a:xfrm>
        </p:grpSpPr>
        <p:sp>
          <p:nvSpPr>
            <p:cNvPr id="496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97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499" name="Line"/>
          <p:cNvSpPr/>
          <p:nvPr/>
        </p:nvSpPr>
        <p:spPr>
          <a:xfrm>
            <a:off x="5331369" y="4700904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00" name="topo[g]:7"/>
          <p:cNvSpPr txBox="1"/>
          <p:nvPr/>
        </p:nvSpPr>
        <p:spPr>
          <a:xfrm>
            <a:off x="2794396" y="4616871"/>
            <a:ext cx="1241299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topo[g]:7</a:t>
            </a:r>
          </a:p>
        </p:txBody>
      </p:sp>
      <p:grpSp>
        <p:nvGrpSpPr>
          <p:cNvPr id="503" name="Group"/>
          <p:cNvGrpSpPr/>
          <p:nvPr/>
        </p:nvGrpSpPr>
        <p:grpSpPr>
          <a:xfrm>
            <a:off x="6587920" y="5289758"/>
            <a:ext cx="611649" cy="553521"/>
            <a:chOff x="0" y="0"/>
            <a:chExt cx="611647" cy="553520"/>
          </a:xfrm>
        </p:grpSpPr>
        <p:sp>
          <p:nvSpPr>
            <p:cNvPr id="50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02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504" name="topo[h]:8"/>
          <p:cNvSpPr txBox="1"/>
          <p:nvPr/>
        </p:nvSpPr>
        <p:spPr>
          <a:xfrm>
            <a:off x="4268302" y="5356553"/>
            <a:ext cx="1256989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topo[h]:8</a:t>
            </a:r>
          </a:p>
        </p:txBody>
      </p:sp>
      <p:sp>
        <p:nvSpPr>
          <p:cNvPr id="505" name="Topological sorting of vertices…"/>
          <p:cNvSpPr txBox="1"/>
          <p:nvPr/>
        </p:nvSpPr>
        <p:spPr>
          <a:xfrm>
            <a:off x="1140654" y="5803002"/>
            <a:ext cx="5373822" cy="90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Topological sorting of vertices</a:t>
            </a: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a:1, e:2, b:3, c:4, d:5, f:6, g:7, h:8</a:t>
            </a:r>
          </a:p>
        </p:txBody>
      </p:sp>
      <p:grpSp>
        <p:nvGrpSpPr>
          <p:cNvPr id="508" name="Group"/>
          <p:cNvGrpSpPr/>
          <p:nvPr/>
        </p:nvGrpSpPr>
        <p:grpSpPr>
          <a:xfrm>
            <a:off x="3030198" y="2707941"/>
            <a:ext cx="611649" cy="553521"/>
            <a:chOff x="0" y="0"/>
            <a:chExt cx="611647" cy="553520"/>
          </a:xfrm>
        </p:grpSpPr>
        <p:sp>
          <p:nvSpPr>
            <p:cNvPr id="506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07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grpSp>
        <p:nvGrpSpPr>
          <p:cNvPr id="511" name="Group"/>
          <p:cNvGrpSpPr/>
          <p:nvPr/>
        </p:nvGrpSpPr>
        <p:grpSpPr>
          <a:xfrm>
            <a:off x="4952519" y="1284603"/>
            <a:ext cx="611649" cy="553521"/>
            <a:chOff x="0" y="0"/>
            <a:chExt cx="611647" cy="553520"/>
          </a:xfrm>
        </p:grpSpPr>
        <p:sp>
          <p:nvSpPr>
            <p:cNvPr id="509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10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514" name="Group"/>
          <p:cNvGrpSpPr/>
          <p:nvPr/>
        </p:nvGrpSpPr>
        <p:grpSpPr>
          <a:xfrm>
            <a:off x="6787462" y="1284603"/>
            <a:ext cx="611649" cy="553521"/>
            <a:chOff x="0" y="0"/>
            <a:chExt cx="611647" cy="553520"/>
          </a:xfrm>
        </p:grpSpPr>
        <p:sp>
          <p:nvSpPr>
            <p:cNvPr id="512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13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517" name="Group"/>
          <p:cNvGrpSpPr/>
          <p:nvPr/>
        </p:nvGrpSpPr>
        <p:grpSpPr>
          <a:xfrm>
            <a:off x="4952519" y="2707941"/>
            <a:ext cx="611649" cy="553521"/>
            <a:chOff x="0" y="0"/>
            <a:chExt cx="611647" cy="553520"/>
          </a:xfrm>
        </p:grpSpPr>
        <p:sp>
          <p:nvSpPr>
            <p:cNvPr id="515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16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520" name="Group"/>
          <p:cNvGrpSpPr/>
          <p:nvPr/>
        </p:nvGrpSpPr>
        <p:grpSpPr>
          <a:xfrm>
            <a:off x="6787462" y="2707941"/>
            <a:ext cx="611649" cy="553521"/>
            <a:chOff x="0" y="0"/>
            <a:chExt cx="611647" cy="553520"/>
          </a:xfrm>
        </p:grpSpPr>
        <p:sp>
          <p:nvSpPr>
            <p:cNvPr id="518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19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521" name="Line"/>
          <p:cNvSpPr/>
          <p:nvPr/>
        </p:nvSpPr>
        <p:spPr>
          <a:xfrm>
            <a:off x="5214654" y="1838123"/>
            <a:ext cx="1" cy="86981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22" name="Line"/>
          <p:cNvSpPr/>
          <p:nvPr/>
        </p:nvSpPr>
        <p:spPr>
          <a:xfrm>
            <a:off x="5564167" y="2945164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23" name="Line"/>
          <p:cNvSpPr/>
          <p:nvPr/>
        </p:nvSpPr>
        <p:spPr>
          <a:xfrm>
            <a:off x="7049597" y="1838123"/>
            <a:ext cx="1" cy="86981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24" name="Line"/>
          <p:cNvSpPr/>
          <p:nvPr/>
        </p:nvSpPr>
        <p:spPr>
          <a:xfrm>
            <a:off x="5564167" y="1602541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25" name="Rectangle"/>
          <p:cNvSpPr/>
          <p:nvPr/>
        </p:nvSpPr>
        <p:spPr>
          <a:xfrm>
            <a:off x="2509690" y="1135329"/>
            <a:ext cx="6866653" cy="22754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6" name="Rectangle"/>
          <p:cNvSpPr/>
          <p:nvPr/>
        </p:nvSpPr>
        <p:spPr>
          <a:xfrm>
            <a:off x="2260262" y="3494358"/>
            <a:ext cx="6866654" cy="6524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7" name="Rectangle"/>
          <p:cNvSpPr/>
          <p:nvPr/>
        </p:nvSpPr>
        <p:spPr>
          <a:xfrm>
            <a:off x="4430222" y="4364176"/>
            <a:ext cx="5238751" cy="6524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xit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mph" nodeType="clickEffect" presetSubtype="0" presetID="35" grpId="1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Class="entr" nodeType="with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0" grpId="6"/>
      <p:bldP build="whole" bldLvl="1" animBg="1" rev="0" advAuto="0" spid="514" grpId="5"/>
      <p:bldP build="whole" bldLvl="1" animBg="1" rev="0" advAuto="0" spid="500" grpId="11"/>
      <p:bldP build="whole" bldLvl="1" animBg="1" rev="0" advAuto="0" spid="525" grpId="1"/>
      <p:bldP build="p" bldLvl="5" animBg="1" rev="0" advAuto="0" spid="505" grpId="15"/>
      <p:bldP build="whole" bldLvl="1" animBg="1" rev="0" advAuto="0" spid="524" grpId="4"/>
      <p:bldP build="whole" bldLvl="1" animBg="1" rev="0" advAuto="0" spid="526" grpId="7"/>
      <p:bldP build="whole" bldLvl="1" animBg="1" rev="0" advAuto="0" spid="521" grpId="3"/>
      <p:bldP build="whole" bldLvl="1" animBg="1" rev="0" advAuto="0" spid="527" grpId="9"/>
      <p:bldP build="whole" bldLvl="1" animBg="1" rev="0" advAuto="0" spid="503" grpId="12"/>
      <p:bldP build="whole" bldLvl="1" animBg="1" rev="0" advAuto="0" spid="503" grpId="13"/>
      <p:bldP build="whole" bldLvl="1" animBg="1" rev="0" advAuto="0" spid="495" grpId="10"/>
      <p:bldP build="whole" bldLvl="1" animBg="1" rev="0" advAuto="0" spid="511" grpId="2"/>
      <p:bldP build="whole" bldLvl="1" animBg="1" rev="0" advAuto="0" spid="481" grpId="8"/>
      <p:bldP build="whole" bldLvl="1" animBg="1" rev="0" advAuto="0" spid="504" grpId="1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opo sort (D&amp;C)-cyclic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 sort (D&amp;C)-cyclic graph</a:t>
            </a:r>
          </a:p>
        </p:txBody>
      </p:sp>
      <p:sp>
        <p:nvSpPr>
          <p:cNvPr id="5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1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3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33" name="topo[e]:2"/>
          <p:cNvSpPr txBox="1"/>
          <p:nvPr/>
        </p:nvSpPr>
        <p:spPr>
          <a:xfrm>
            <a:off x="669222" y="5484917"/>
            <a:ext cx="1225611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topo[e]:2</a:t>
            </a:r>
          </a:p>
        </p:txBody>
      </p:sp>
      <p:grpSp>
        <p:nvGrpSpPr>
          <p:cNvPr id="536" name="Group"/>
          <p:cNvGrpSpPr/>
          <p:nvPr/>
        </p:nvGrpSpPr>
        <p:grpSpPr>
          <a:xfrm>
            <a:off x="1978072" y="1514803"/>
            <a:ext cx="611649" cy="553522"/>
            <a:chOff x="0" y="0"/>
            <a:chExt cx="611647" cy="553520"/>
          </a:xfrm>
        </p:grpSpPr>
        <p:sp>
          <p:nvSpPr>
            <p:cNvPr id="53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35" name="a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539" name="Group"/>
          <p:cNvGrpSpPr/>
          <p:nvPr/>
        </p:nvGrpSpPr>
        <p:grpSpPr>
          <a:xfrm>
            <a:off x="3813015" y="1514803"/>
            <a:ext cx="611649" cy="553522"/>
            <a:chOff x="0" y="0"/>
            <a:chExt cx="611647" cy="553520"/>
          </a:xfrm>
        </p:grpSpPr>
        <p:sp>
          <p:nvSpPr>
            <p:cNvPr id="53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38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42" name="Group"/>
          <p:cNvGrpSpPr/>
          <p:nvPr/>
        </p:nvGrpSpPr>
        <p:grpSpPr>
          <a:xfrm>
            <a:off x="1978072" y="2938142"/>
            <a:ext cx="611649" cy="553521"/>
            <a:chOff x="0" y="0"/>
            <a:chExt cx="611647" cy="553520"/>
          </a:xfrm>
        </p:grpSpPr>
        <p:sp>
          <p:nvSpPr>
            <p:cNvPr id="54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41" name="e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545" name="Group"/>
          <p:cNvGrpSpPr/>
          <p:nvPr/>
        </p:nvGrpSpPr>
        <p:grpSpPr>
          <a:xfrm>
            <a:off x="3813015" y="2938142"/>
            <a:ext cx="611649" cy="553521"/>
            <a:chOff x="0" y="0"/>
            <a:chExt cx="611647" cy="553520"/>
          </a:xfrm>
        </p:grpSpPr>
        <p:sp>
          <p:nvSpPr>
            <p:cNvPr id="54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44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546" name="Line"/>
          <p:cNvSpPr/>
          <p:nvPr/>
        </p:nvSpPr>
        <p:spPr>
          <a:xfrm>
            <a:off x="2589720" y="1752026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47" name="Line"/>
          <p:cNvSpPr/>
          <p:nvPr/>
        </p:nvSpPr>
        <p:spPr>
          <a:xfrm>
            <a:off x="2240207" y="2068324"/>
            <a:ext cx="1" cy="86981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48" name="Line"/>
          <p:cNvSpPr/>
          <p:nvPr/>
        </p:nvSpPr>
        <p:spPr>
          <a:xfrm>
            <a:off x="2589720" y="3175365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49" name="Line"/>
          <p:cNvSpPr/>
          <p:nvPr/>
        </p:nvSpPr>
        <p:spPr>
          <a:xfrm>
            <a:off x="4075150" y="2068324"/>
            <a:ext cx="1" cy="86981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50" name="Line"/>
          <p:cNvSpPr/>
          <p:nvPr/>
        </p:nvSpPr>
        <p:spPr>
          <a:xfrm>
            <a:off x="2502341" y="1989250"/>
            <a:ext cx="1310675" cy="102796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553" name="Group"/>
          <p:cNvGrpSpPr/>
          <p:nvPr/>
        </p:nvGrpSpPr>
        <p:grpSpPr>
          <a:xfrm>
            <a:off x="5735336" y="1514803"/>
            <a:ext cx="611649" cy="553522"/>
            <a:chOff x="0" y="0"/>
            <a:chExt cx="611647" cy="553520"/>
          </a:xfrm>
        </p:grpSpPr>
        <p:sp>
          <p:nvSpPr>
            <p:cNvPr id="55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52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556" name="Group"/>
          <p:cNvGrpSpPr/>
          <p:nvPr/>
        </p:nvGrpSpPr>
        <p:grpSpPr>
          <a:xfrm>
            <a:off x="7570279" y="1514803"/>
            <a:ext cx="611649" cy="553522"/>
            <a:chOff x="0" y="0"/>
            <a:chExt cx="611647" cy="553520"/>
          </a:xfrm>
        </p:grpSpPr>
        <p:sp>
          <p:nvSpPr>
            <p:cNvPr id="55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55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559" name="Group"/>
          <p:cNvGrpSpPr/>
          <p:nvPr/>
        </p:nvGrpSpPr>
        <p:grpSpPr>
          <a:xfrm>
            <a:off x="5735336" y="2938142"/>
            <a:ext cx="611649" cy="553521"/>
            <a:chOff x="0" y="0"/>
            <a:chExt cx="611647" cy="553520"/>
          </a:xfrm>
        </p:grpSpPr>
        <p:sp>
          <p:nvSpPr>
            <p:cNvPr id="55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58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562" name="Group"/>
          <p:cNvGrpSpPr/>
          <p:nvPr/>
        </p:nvGrpSpPr>
        <p:grpSpPr>
          <a:xfrm>
            <a:off x="7570279" y="2938142"/>
            <a:ext cx="611649" cy="553521"/>
            <a:chOff x="0" y="0"/>
            <a:chExt cx="611647" cy="553520"/>
          </a:xfrm>
        </p:grpSpPr>
        <p:sp>
          <p:nvSpPr>
            <p:cNvPr id="56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61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563" name="Line"/>
          <p:cNvSpPr/>
          <p:nvPr/>
        </p:nvSpPr>
        <p:spPr>
          <a:xfrm>
            <a:off x="5997471" y="2068324"/>
            <a:ext cx="1" cy="869818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64" name="Line"/>
          <p:cNvSpPr/>
          <p:nvPr/>
        </p:nvSpPr>
        <p:spPr>
          <a:xfrm>
            <a:off x="6346984" y="3175365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65" name="Line"/>
          <p:cNvSpPr/>
          <p:nvPr/>
        </p:nvSpPr>
        <p:spPr>
          <a:xfrm>
            <a:off x="7832414" y="2068324"/>
            <a:ext cx="1" cy="86981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66" name="Line"/>
          <p:cNvSpPr/>
          <p:nvPr/>
        </p:nvSpPr>
        <p:spPr>
          <a:xfrm>
            <a:off x="6346984" y="1832742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67" name="Line"/>
          <p:cNvSpPr/>
          <p:nvPr/>
        </p:nvSpPr>
        <p:spPr>
          <a:xfrm>
            <a:off x="4424663" y="1910175"/>
            <a:ext cx="1398053" cy="110704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68" name="Line"/>
          <p:cNvSpPr/>
          <p:nvPr/>
        </p:nvSpPr>
        <p:spPr>
          <a:xfrm>
            <a:off x="4061627" y="2237076"/>
            <a:ext cx="1" cy="517324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69" name="topo[a]:1"/>
          <p:cNvSpPr txBox="1"/>
          <p:nvPr/>
        </p:nvSpPr>
        <p:spPr>
          <a:xfrm>
            <a:off x="661378" y="1631128"/>
            <a:ext cx="1241299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topo[a]:1</a:t>
            </a:r>
          </a:p>
        </p:txBody>
      </p:sp>
      <p:grpSp>
        <p:nvGrpSpPr>
          <p:cNvPr id="572" name="Group"/>
          <p:cNvGrpSpPr/>
          <p:nvPr/>
        </p:nvGrpSpPr>
        <p:grpSpPr>
          <a:xfrm>
            <a:off x="1978072" y="4239344"/>
            <a:ext cx="611649" cy="553521"/>
            <a:chOff x="0" y="0"/>
            <a:chExt cx="611647" cy="553520"/>
          </a:xfrm>
        </p:grpSpPr>
        <p:sp>
          <p:nvSpPr>
            <p:cNvPr id="57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71" name="a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575" name="Group"/>
          <p:cNvGrpSpPr/>
          <p:nvPr/>
        </p:nvGrpSpPr>
        <p:grpSpPr>
          <a:xfrm>
            <a:off x="3813015" y="4239344"/>
            <a:ext cx="611649" cy="553521"/>
            <a:chOff x="0" y="0"/>
            <a:chExt cx="611647" cy="553520"/>
          </a:xfrm>
        </p:grpSpPr>
        <p:sp>
          <p:nvSpPr>
            <p:cNvPr id="57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74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78" name="Group"/>
          <p:cNvGrpSpPr/>
          <p:nvPr/>
        </p:nvGrpSpPr>
        <p:grpSpPr>
          <a:xfrm>
            <a:off x="1978072" y="5662682"/>
            <a:ext cx="611649" cy="553522"/>
            <a:chOff x="0" y="0"/>
            <a:chExt cx="611647" cy="553520"/>
          </a:xfrm>
        </p:grpSpPr>
        <p:sp>
          <p:nvSpPr>
            <p:cNvPr id="576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77" name="e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581" name="Group"/>
          <p:cNvGrpSpPr/>
          <p:nvPr/>
        </p:nvGrpSpPr>
        <p:grpSpPr>
          <a:xfrm>
            <a:off x="3813015" y="5662682"/>
            <a:ext cx="611649" cy="553522"/>
            <a:chOff x="0" y="0"/>
            <a:chExt cx="611647" cy="553520"/>
          </a:xfrm>
        </p:grpSpPr>
        <p:sp>
          <p:nvSpPr>
            <p:cNvPr id="579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80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582" name="Line"/>
          <p:cNvSpPr/>
          <p:nvPr/>
        </p:nvSpPr>
        <p:spPr>
          <a:xfrm>
            <a:off x="2589720" y="4476567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83" name="Line"/>
          <p:cNvSpPr/>
          <p:nvPr/>
        </p:nvSpPr>
        <p:spPr>
          <a:xfrm>
            <a:off x="2240207" y="4792864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84" name="Line"/>
          <p:cNvSpPr/>
          <p:nvPr/>
        </p:nvSpPr>
        <p:spPr>
          <a:xfrm>
            <a:off x="2589720" y="5899905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85" name="Line"/>
          <p:cNvSpPr/>
          <p:nvPr/>
        </p:nvSpPr>
        <p:spPr>
          <a:xfrm>
            <a:off x="4075150" y="4792864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86" name="Line"/>
          <p:cNvSpPr/>
          <p:nvPr/>
        </p:nvSpPr>
        <p:spPr>
          <a:xfrm>
            <a:off x="2502341" y="4713790"/>
            <a:ext cx="1310675" cy="102796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589" name="Group"/>
          <p:cNvGrpSpPr/>
          <p:nvPr/>
        </p:nvGrpSpPr>
        <p:grpSpPr>
          <a:xfrm>
            <a:off x="5735336" y="4239344"/>
            <a:ext cx="611649" cy="553521"/>
            <a:chOff x="0" y="0"/>
            <a:chExt cx="611647" cy="553520"/>
          </a:xfrm>
        </p:grpSpPr>
        <p:sp>
          <p:nvSpPr>
            <p:cNvPr id="58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88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592" name="Group"/>
          <p:cNvGrpSpPr/>
          <p:nvPr/>
        </p:nvGrpSpPr>
        <p:grpSpPr>
          <a:xfrm>
            <a:off x="7570279" y="4239344"/>
            <a:ext cx="611649" cy="553521"/>
            <a:chOff x="0" y="0"/>
            <a:chExt cx="611647" cy="553520"/>
          </a:xfrm>
        </p:grpSpPr>
        <p:sp>
          <p:nvSpPr>
            <p:cNvPr id="59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91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595" name="Group"/>
          <p:cNvGrpSpPr/>
          <p:nvPr/>
        </p:nvGrpSpPr>
        <p:grpSpPr>
          <a:xfrm>
            <a:off x="5735336" y="5662682"/>
            <a:ext cx="611649" cy="553522"/>
            <a:chOff x="0" y="0"/>
            <a:chExt cx="611647" cy="553520"/>
          </a:xfrm>
        </p:grpSpPr>
        <p:sp>
          <p:nvSpPr>
            <p:cNvPr id="59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94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598" name="Group"/>
          <p:cNvGrpSpPr/>
          <p:nvPr/>
        </p:nvGrpSpPr>
        <p:grpSpPr>
          <a:xfrm>
            <a:off x="7570279" y="5662682"/>
            <a:ext cx="611649" cy="553522"/>
            <a:chOff x="0" y="0"/>
            <a:chExt cx="611647" cy="553520"/>
          </a:xfrm>
        </p:grpSpPr>
        <p:sp>
          <p:nvSpPr>
            <p:cNvPr id="596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97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599" name="Line"/>
          <p:cNvSpPr/>
          <p:nvPr/>
        </p:nvSpPr>
        <p:spPr>
          <a:xfrm>
            <a:off x="5997471" y="4792864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00" name="Line"/>
          <p:cNvSpPr/>
          <p:nvPr/>
        </p:nvSpPr>
        <p:spPr>
          <a:xfrm>
            <a:off x="6346984" y="5899905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01" name="Line"/>
          <p:cNvSpPr/>
          <p:nvPr/>
        </p:nvSpPr>
        <p:spPr>
          <a:xfrm>
            <a:off x="7832414" y="4792864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02" name="Line"/>
          <p:cNvSpPr/>
          <p:nvPr/>
        </p:nvSpPr>
        <p:spPr>
          <a:xfrm>
            <a:off x="6346984" y="4557283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03" name="Line"/>
          <p:cNvSpPr/>
          <p:nvPr/>
        </p:nvSpPr>
        <p:spPr>
          <a:xfrm>
            <a:off x="4424663" y="4634716"/>
            <a:ext cx="1398053" cy="110704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04" name="Line"/>
          <p:cNvSpPr/>
          <p:nvPr/>
        </p:nvSpPr>
        <p:spPr>
          <a:xfrm>
            <a:off x="4061628" y="4961617"/>
            <a:ext cx="1" cy="517323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05" name="Rectangle"/>
          <p:cNvSpPr/>
          <p:nvPr/>
        </p:nvSpPr>
        <p:spPr>
          <a:xfrm>
            <a:off x="1978072" y="3949639"/>
            <a:ext cx="6866653" cy="23237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mph" nodeType="click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3" grpId="9"/>
      <p:bldP build="whole" bldLvl="1" animBg="1" rev="0" advAuto="0" spid="605" grpId="3"/>
      <p:bldP build="whole" bldLvl="1" animBg="1" rev="0" advAuto="0" spid="586" grpId="6"/>
      <p:bldP build="whole" bldLvl="1" animBg="1" rev="0" advAuto="0" spid="536" grpId="1"/>
      <p:bldP build="whole" bldLvl="1" animBg="1" rev="0" advAuto="0" spid="569" grpId="2"/>
      <p:bldP build="whole" bldLvl="1" animBg="1" rev="0" advAuto="0" spid="572" grpId="4"/>
      <p:bldP build="whole" bldLvl="1" animBg="1" rev="0" advAuto="0" spid="582" grpId="7"/>
      <p:bldP build="whole" bldLvl="1" animBg="1" rev="0" advAuto="0" spid="578" grpId="8"/>
      <p:bldP build="whole" bldLvl="1" animBg="1" rev="0" advAuto="0" spid="583" grpId="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Topo sort (D&amp;C)-cyclic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 sort (D&amp;C)-cyclic graph</a:t>
            </a:r>
          </a:p>
        </p:txBody>
      </p:sp>
      <p:sp>
        <p:nvSpPr>
          <p:cNvPr id="6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1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11" name="topo[f]:4"/>
          <p:cNvSpPr txBox="1"/>
          <p:nvPr/>
        </p:nvSpPr>
        <p:spPr>
          <a:xfrm>
            <a:off x="2244544" y="5405946"/>
            <a:ext cx="1194642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topo[f]:4</a:t>
            </a:r>
          </a:p>
        </p:txBody>
      </p:sp>
      <p:sp>
        <p:nvSpPr>
          <p:cNvPr id="612" name="topo[b]:3"/>
          <p:cNvSpPr txBox="1"/>
          <p:nvPr/>
        </p:nvSpPr>
        <p:spPr>
          <a:xfrm>
            <a:off x="633666" y="1348444"/>
            <a:ext cx="1256988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topo[b]:3</a:t>
            </a:r>
          </a:p>
        </p:txBody>
      </p:sp>
      <p:grpSp>
        <p:nvGrpSpPr>
          <p:cNvPr id="615" name="Group"/>
          <p:cNvGrpSpPr/>
          <p:nvPr/>
        </p:nvGrpSpPr>
        <p:grpSpPr>
          <a:xfrm>
            <a:off x="3813015" y="1377684"/>
            <a:ext cx="611649" cy="553521"/>
            <a:chOff x="0" y="0"/>
            <a:chExt cx="611647" cy="553520"/>
          </a:xfrm>
        </p:grpSpPr>
        <p:sp>
          <p:nvSpPr>
            <p:cNvPr id="61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14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18" name="Group"/>
          <p:cNvGrpSpPr/>
          <p:nvPr/>
        </p:nvGrpSpPr>
        <p:grpSpPr>
          <a:xfrm>
            <a:off x="3813015" y="2801022"/>
            <a:ext cx="611649" cy="553521"/>
            <a:chOff x="0" y="0"/>
            <a:chExt cx="611647" cy="553520"/>
          </a:xfrm>
        </p:grpSpPr>
        <p:sp>
          <p:nvSpPr>
            <p:cNvPr id="616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17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619" name="Line"/>
          <p:cNvSpPr/>
          <p:nvPr/>
        </p:nvSpPr>
        <p:spPr>
          <a:xfrm>
            <a:off x="4075150" y="1931204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622" name="Group"/>
          <p:cNvGrpSpPr/>
          <p:nvPr/>
        </p:nvGrpSpPr>
        <p:grpSpPr>
          <a:xfrm>
            <a:off x="5735336" y="1377684"/>
            <a:ext cx="611649" cy="553521"/>
            <a:chOff x="0" y="0"/>
            <a:chExt cx="611647" cy="553520"/>
          </a:xfrm>
        </p:grpSpPr>
        <p:sp>
          <p:nvSpPr>
            <p:cNvPr id="62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21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625" name="Group"/>
          <p:cNvGrpSpPr/>
          <p:nvPr/>
        </p:nvGrpSpPr>
        <p:grpSpPr>
          <a:xfrm>
            <a:off x="7570279" y="1377684"/>
            <a:ext cx="611649" cy="553521"/>
            <a:chOff x="0" y="0"/>
            <a:chExt cx="611647" cy="553520"/>
          </a:xfrm>
        </p:grpSpPr>
        <p:sp>
          <p:nvSpPr>
            <p:cNvPr id="62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24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628" name="Group"/>
          <p:cNvGrpSpPr/>
          <p:nvPr/>
        </p:nvGrpSpPr>
        <p:grpSpPr>
          <a:xfrm>
            <a:off x="5735336" y="2801022"/>
            <a:ext cx="611649" cy="553521"/>
            <a:chOff x="0" y="0"/>
            <a:chExt cx="611647" cy="553520"/>
          </a:xfrm>
        </p:grpSpPr>
        <p:sp>
          <p:nvSpPr>
            <p:cNvPr id="626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27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631" name="Group"/>
          <p:cNvGrpSpPr/>
          <p:nvPr/>
        </p:nvGrpSpPr>
        <p:grpSpPr>
          <a:xfrm>
            <a:off x="7570279" y="2801022"/>
            <a:ext cx="611649" cy="553521"/>
            <a:chOff x="0" y="0"/>
            <a:chExt cx="611647" cy="553520"/>
          </a:xfrm>
        </p:grpSpPr>
        <p:sp>
          <p:nvSpPr>
            <p:cNvPr id="629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30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632" name="Line"/>
          <p:cNvSpPr/>
          <p:nvPr/>
        </p:nvSpPr>
        <p:spPr>
          <a:xfrm>
            <a:off x="5997471" y="1931204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33" name="Line"/>
          <p:cNvSpPr/>
          <p:nvPr/>
        </p:nvSpPr>
        <p:spPr>
          <a:xfrm>
            <a:off x="6346984" y="3038245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34" name="Line"/>
          <p:cNvSpPr/>
          <p:nvPr/>
        </p:nvSpPr>
        <p:spPr>
          <a:xfrm>
            <a:off x="7832414" y="1931204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35" name="Line"/>
          <p:cNvSpPr/>
          <p:nvPr/>
        </p:nvSpPr>
        <p:spPr>
          <a:xfrm>
            <a:off x="6346984" y="1695622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36" name="Line"/>
          <p:cNvSpPr/>
          <p:nvPr/>
        </p:nvSpPr>
        <p:spPr>
          <a:xfrm>
            <a:off x="4424663" y="1773055"/>
            <a:ext cx="1398053" cy="110704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639" name="Group"/>
          <p:cNvGrpSpPr/>
          <p:nvPr/>
        </p:nvGrpSpPr>
        <p:grpSpPr>
          <a:xfrm>
            <a:off x="3813015" y="4447924"/>
            <a:ext cx="611649" cy="553521"/>
            <a:chOff x="0" y="0"/>
            <a:chExt cx="611647" cy="553520"/>
          </a:xfrm>
        </p:grpSpPr>
        <p:sp>
          <p:nvSpPr>
            <p:cNvPr id="63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38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42" name="Group"/>
          <p:cNvGrpSpPr/>
          <p:nvPr/>
        </p:nvGrpSpPr>
        <p:grpSpPr>
          <a:xfrm>
            <a:off x="3813015" y="5871262"/>
            <a:ext cx="611649" cy="553522"/>
            <a:chOff x="0" y="0"/>
            <a:chExt cx="611647" cy="553520"/>
          </a:xfrm>
        </p:grpSpPr>
        <p:sp>
          <p:nvSpPr>
            <p:cNvPr id="64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41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643" name="Line"/>
          <p:cNvSpPr/>
          <p:nvPr/>
        </p:nvSpPr>
        <p:spPr>
          <a:xfrm>
            <a:off x="4075150" y="5001444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646" name="Group"/>
          <p:cNvGrpSpPr/>
          <p:nvPr/>
        </p:nvGrpSpPr>
        <p:grpSpPr>
          <a:xfrm>
            <a:off x="5735336" y="4447924"/>
            <a:ext cx="611649" cy="553521"/>
            <a:chOff x="0" y="0"/>
            <a:chExt cx="611647" cy="553520"/>
          </a:xfrm>
        </p:grpSpPr>
        <p:sp>
          <p:nvSpPr>
            <p:cNvPr id="64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45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649" name="Group"/>
          <p:cNvGrpSpPr/>
          <p:nvPr/>
        </p:nvGrpSpPr>
        <p:grpSpPr>
          <a:xfrm>
            <a:off x="7570279" y="4447924"/>
            <a:ext cx="611649" cy="553521"/>
            <a:chOff x="0" y="0"/>
            <a:chExt cx="611647" cy="553520"/>
          </a:xfrm>
        </p:grpSpPr>
        <p:sp>
          <p:nvSpPr>
            <p:cNvPr id="64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48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652" name="Group"/>
          <p:cNvGrpSpPr/>
          <p:nvPr/>
        </p:nvGrpSpPr>
        <p:grpSpPr>
          <a:xfrm>
            <a:off x="5735336" y="5871262"/>
            <a:ext cx="611649" cy="553522"/>
            <a:chOff x="0" y="0"/>
            <a:chExt cx="611647" cy="553520"/>
          </a:xfrm>
        </p:grpSpPr>
        <p:sp>
          <p:nvSpPr>
            <p:cNvPr id="65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51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655" name="Group"/>
          <p:cNvGrpSpPr/>
          <p:nvPr/>
        </p:nvGrpSpPr>
        <p:grpSpPr>
          <a:xfrm>
            <a:off x="7570279" y="5871262"/>
            <a:ext cx="611649" cy="553522"/>
            <a:chOff x="0" y="0"/>
            <a:chExt cx="611647" cy="553520"/>
          </a:xfrm>
        </p:grpSpPr>
        <p:sp>
          <p:nvSpPr>
            <p:cNvPr id="65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54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656" name="Line"/>
          <p:cNvSpPr/>
          <p:nvPr/>
        </p:nvSpPr>
        <p:spPr>
          <a:xfrm>
            <a:off x="5997471" y="5001444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57" name="Line"/>
          <p:cNvSpPr/>
          <p:nvPr/>
        </p:nvSpPr>
        <p:spPr>
          <a:xfrm>
            <a:off x="6346984" y="6108485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58" name="Line"/>
          <p:cNvSpPr/>
          <p:nvPr/>
        </p:nvSpPr>
        <p:spPr>
          <a:xfrm>
            <a:off x="7832414" y="5001444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59" name="Line"/>
          <p:cNvSpPr/>
          <p:nvPr/>
        </p:nvSpPr>
        <p:spPr>
          <a:xfrm>
            <a:off x="6346984" y="4765863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60" name="Line"/>
          <p:cNvSpPr/>
          <p:nvPr/>
        </p:nvSpPr>
        <p:spPr>
          <a:xfrm>
            <a:off x="4424663" y="4843296"/>
            <a:ext cx="1398053" cy="110704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61" name="Rectangle"/>
          <p:cNvSpPr/>
          <p:nvPr/>
        </p:nvSpPr>
        <p:spPr>
          <a:xfrm>
            <a:off x="3570449" y="3922973"/>
            <a:ext cx="5352900" cy="26232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664" name="Group"/>
          <p:cNvGrpSpPr/>
          <p:nvPr/>
        </p:nvGrpSpPr>
        <p:grpSpPr>
          <a:xfrm>
            <a:off x="1924393" y="2825343"/>
            <a:ext cx="611649" cy="553521"/>
            <a:chOff x="0" y="0"/>
            <a:chExt cx="611647" cy="553520"/>
          </a:xfrm>
        </p:grpSpPr>
        <p:sp>
          <p:nvSpPr>
            <p:cNvPr id="662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63" name="e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e</a:t>
              </a:r>
            </a:p>
          </p:txBody>
        </p:sp>
      </p:grpSp>
      <p:sp>
        <p:nvSpPr>
          <p:cNvPr id="665" name="Line"/>
          <p:cNvSpPr/>
          <p:nvPr/>
        </p:nvSpPr>
        <p:spPr>
          <a:xfrm>
            <a:off x="2536041" y="3062566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66" name="Rectangle"/>
          <p:cNvSpPr/>
          <p:nvPr/>
        </p:nvSpPr>
        <p:spPr>
          <a:xfrm>
            <a:off x="1829587" y="1157213"/>
            <a:ext cx="6866653" cy="23237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clickEffect" presetSubtype="0" presetID="35" grpId="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xit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2" grpId="10"/>
      <p:bldP build="whole" bldLvl="1" animBg="1" rev="0" advAuto="0" spid="611" grpId="11"/>
      <p:bldP build="whole" bldLvl="1" animBg="1" rev="0" advAuto="0" spid="665" grpId="3"/>
      <p:bldP build="whole" bldLvl="1" animBg="1" rev="0" advAuto="0" spid="666" grpId="1"/>
      <p:bldP build="whole" bldLvl="1" animBg="1" rev="0" advAuto="0" spid="660" grpId="9"/>
      <p:bldP build="whole" bldLvl="1" animBg="1" rev="0" advAuto="0" spid="612" grpId="5"/>
      <p:bldP build="whole" bldLvl="1" animBg="1" rev="0" advAuto="0" spid="664" grpId="2"/>
      <p:bldP build="whole" bldLvl="1" animBg="1" rev="0" advAuto="0" spid="639" grpId="7"/>
      <p:bldP build="whole" bldLvl="1" animBg="1" rev="0" advAuto="0" spid="643" grpId="8"/>
      <p:bldP build="whole" bldLvl="1" animBg="1" rev="0" advAuto="0" spid="661" grpId="6"/>
      <p:bldP build="whole" bldLvl="1" animBg="1" rev="0" advAuto="0" spid="615" grpId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Topo sort (D&amp;C)-cyclic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 sort (D&amp;C)-cyclic graph</a:t>
            </a:r>
          </a:p>
        </p:txBody>
      </p:sp>
      <p:sp>
        <p:nvSpPr>
          <p:cNvPr id="6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7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72" name="No source can be found…"/>
          <p:cNvSpPr txBox="1"/>
          <p:nvPr/>
        </p:nvSpPr>
        <p:spPr>
          <a:xfrm>
            <a:off x="452060" y="1215121"/>
            <a:ext cx="3314016" cy="135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200">
                <a:solidFill>
                  <a:schemeClr val="accent5"/>
                </a:solidFill>
              </a:defRPr>
            </a:pPr>
            <a:r>
              <a:t>No source can be found </a:t>
            </a:r>
          </a:p>
          <a:p>
            <a:pPr>
              <a:lnSpc>
                <a:spcPct val="70000"/>
              </a:lnSpc>
              <a:defRPr b="1" sz="2200">
                <a:solidFill>
                  <a:schemeClr val="accent5"/>
                </a:solidFill>
              </a:defRPr>
            </a:pPr>
            <a:r>
              <a:t>i.e. there is no vertex with</a:t>
            </a:r>
          </a:p>
          <a:p>
            <a:pPr>
              <a:lnSpc>
                <a:spcPct val="70000"/>
              </a:lnSpc>
              <a:defRPr b="1" sz="2200">
                <a:solidFill>
                  <a:schemeClr val="accent5"/>
                </a:solidFill>
              </a:defRPr>
            </a:pPr>
            <a:r>
              <a:t>no incoming edges.</a:t>
            </a:r>
          </a:p>
          <a:p>
            <a:pPr>
              <a:lnSpc>
                <a:spcPct val="70000"/>
              </a:lnSpc>
              <a:defRPr b="1" sz="2200">
                <a:solidFill>
                  <a:schemeClr val="accent5"/>
                </a:solidFill>
              </a:defRPr>
            </a:pPr>
          </a:p>
          <a:p>
            <a:pPr>
              <a:lnSpc>
                <a:spcPct val="70000"/>
              </a:lnSpc>
              <a:defRPr b="1" sz="2200">
                <a:solidFill>
                  <a:schemeClr val="accent5"/>
                </a:solidFill>
              </a:defRPr>
            </a:pPr>
            <a:r>
              <a:t>Thus, given graph is cyclic</a:t>
            </a:r>
          </a:p>
        </p:txBody>
      </p:sp>
      <p:grpSp>
        <p:nvGrpSpPr>
          <p:cNvPr id="689" name="Group"/>
          <p:cNvGrpSpPr/>
          <p:nvPr/>
        </p:nvGrpSpPr>
        <p:grpSpPr>
          <a:xfrm>
            <a:off x="5519166" y="1172114"/>
            <a:ext cx="2446591" cy="1976860"/>
            <a:chOff x="0" y="0"/>
            <a:chExt cx="2446590" cy="1976858"/>
          </a:xfrm>
        </p:grpSpPr>
        <p:grpSp>
          <p:nvGrpSpPr>
            <p:cNvPr id="675" name="Group"/>
            <p:cNvGrpSpPr/>
            <p:nvPr/>
          </p:nvGrpSpPr>
          <p:grpSpPr>
            <a:xfrm>
              <a:off x="0" y="0"/>
              <a:ext cx="611648" cy="553521"/>
              <a:chOff x="0" y="0"/>
              <a:chExt cx="611647" cy="553520"/>
            </a:xfrm>
          </p:grpSpPr>
          <p:sp>
            <p:nvSpPr>
              <p:cNvPr id="673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674" name="c"/>
              <p:cNvSpPr txBox="1"/>
              <p:nvPr/>
            </p:nvSpPr>
            <p:spPr>
              <a:xfrm>
                <a:off x="89566" y="51621"/>
                <a:ext cx="265704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678" name="Group"/>
            <p:cNvGrpSpPr/>
            <p:nvPr/>
          </p:nvGrpSpPr>
          <p:grpSpPr>
            <a:xfrm>
              <a:off x="1834942" y="0"/>
              <a:ext cx="611649" cy="553521"/>
              <a:chOff x="0" y="0"/>
              <a:chExt cx="611647" cy="553520"/>
            </a:xfrm>
          </p:grpSpPr>
          <p:sp>
            <p:nvSpPr>
              <p:cNvPr id="676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677" name="d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681" name="Group"/>
            <p:cNvGrpSpPr/>
            <p:nvPr/>
          </p:nvGrpSpPr>
          <p:grpSpPr>
            <a:xfrm>
              <a:off x="0" y="1423338"/>
              <a:ext cx="611648" cy="553521"/>
              <a:chOff x="0" y="0"/>
              <a:chExt cx="611647" cy="553520"/>
            </a:xfrm>
          </p:grpSpPr>
          <p:sp>
            <p:nvSpPr>
              <p:cNvPr id="679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680" name="g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grpSp>
          <p:nvGrpSpPr>
            <p:cNvPr id="684" name="Group"/>
            <p:cNvGrpSpPr/>
            <p:nvPr/>
          </p:nvGrpSpPr>
          <p:grpSpPr>
            <a:xfrm>
              <a:off x="1834942" y="1423338"/>
              <a:ext cx="611649" cy="553521"/>
              <a:chOff x="0" y="0"/>
              <a:chExt cx="611647" cy="553520"/>
            </a:xfrm>
          </p:grpSpPr>
          <p:sp>
            <p:nvSpPr>
              <p:cNvPr id="682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683" name="h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685" name="Line"/>
            <p:cNvSpPr/>
            <p:nvPr/>
          </p:nvSpPr>
          <p:spPr>
            <a:xfrm flipH="1">
              <a:off x="262134" y="553520"/>
              <a:ext cx="1" cy="869818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>
              <a:off x="611647" y="1660561"/>
              <a:ext cx="1223297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>
              <a:off x="2097077" y="553520"/>
              <a:ext cx="1" cy="869818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>
              <a:off x="611647" y="317938"/>
              <a:ext cx="1223297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692" name="Group"/>
          <p:cNvGrpSpPr/>
          <p:nvPr/>
        </p:nvGrpSpPr>
        <p:grpSpPr>
          <a:xfrm>
            <a:off x="3829644" y="2578824"/>
            <a:ext cx="611648" cy="553521"/>
            <a:chOff x="0" y="0"/>
            <a:chExt cx="611647" cy="553520"/>
          </a:xfrm>
        </p:grpSpPr>
        <p:sp>
          <p:nvSpPr>
            <p:cNvPr id="69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91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693" name="Rectangle"/>
          <p:cNvSpPr/>
          <p:nvPr/>
        </p:nvSpPr>
        <p:spPr>
          <a:xfrm>
            <a:off x="3683557" y="1112761"/>
            <a:ext cx="5352900" cy="2623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9" grpId="3"/>
      <p:bldP build="p" bldLvl="5" animBg="1" rev="0" advAuto="0" spid="672" grpId="4"/>
      <p:bldP build="whole" bldLvl="1" animBg="1" rev="0" advAuto="0" spid="693" grpId="1"/>
      <p:bldP build="whole" bldLvl="1" animBg="1" rev="0" advAuto="0" spid="692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Topo sort (D&amp;C)-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 sort (D&amp;C)-Algo</a:t>
            </a:r>
          </a:p>
        </p:txBody>
      </p:sp>
      <p:sp>
        <p:nvSpPr>
          <p:cNvPr id="696" name="Algo: toposortdc(v,G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  <a:defRPr sz="3000"/>
            </a:pPr>
            <a:r>
              <a:t>Algo: 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oposortdc(v,G)</a:t>
            </a:r>
          </a:p>
          <a:p>
            <a:pPr lvl="1">
              <a:spcBef>
                <a:spcPts val="100"/>
              </a:spcBef>
            </a:pPr>
            <a:r>
              <a:t>i/p: v is with in degree 0; o/p: topo order of  v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topo[v]=order++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nodes in G == 1</a:t>
            </a:r>
          </a:p>
          <a:p>
            <a:pPr lvl="4" marL="0" indent="9144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each edge v→w in G</a:t>
            </a:r>
          </a:p>
          <a:p>
            <a:pPr lvl="4" marL="0" indent="9144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remove v→w from G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Find a vertex </a:t>
            </a:r>
            <a:r>
              <a:t>w∈G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such that in degree</a:t>
            </a:r>
            <a:r>
              <a:t>[w]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</a:t>
            </a:r>
            <a:r>
              <a:t>0</a:t>
            </a:r>
          </a:p>
          <a:p>
            <a:pPr lvl="4" marL="0" indent="9144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/* if no such vertex </a:t>
            </a:r>
            <a:r>
              <a:t>w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then graph is cyclic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toposortdc(w,G)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/* main */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order=1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v∈G</a:t>
            </a:r>
            <a:r>
              <a:t> such that indegree of v is 0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toposortdc(v,G)</a:t>
            </a:r>
          </a:p>
        </p:txBody>
      </p:sp>
      <p:sp>
        <p:nvSpPr>
          <p:cNvPr id="6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9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Sec 5.1-5.3 - Levitin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5.1-5.3 - Levitin 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opo sort (D&amp;C)-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 sort (D&amp;C)-Implementation</a:t>
            </a:r>
          </a:p>
        </p:txBody>
      </p:sp>
      <p:sp>
        <p:nvSpPr>
          <p:cNvPr id="7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70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705" name="Adjacency List"/>
          <p:cNvSpPr txBox="1"/>
          <p:nvPr/>
        </p:nvSpPr>
        <p:spPr>
          <a:xfrm>
            <a:off x="328638" y="2954645"/>
            <a:ext cx="222481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Adjacency List</a:t>
            </a:r>
          </a:p>
        </p:txBody>
      </p:sp>
      <p:sp>
        <p:nvSpPr>
          <p:cNvPr id="706" name="a"/>
          <p:cNvSpPr/>
          <p:nvPr/>
        </p:nvSpPr>
        <p:spPr>
          <a:xfrm>
            <a:off x="919762" y="3535013"/>
            <a:ext cx="450594" cy="549974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</a:t>
            </a:r>
          </a:p>
        </p:txBody>
      </p:sp>
      <p:grpSp>
        <p:nvGrpSpPr>
          <p:cNvPr id="711" name="Group"/>
          <p:cNvGrpSpPr/>
          <p:nvPr/>
        </p:nvGrpSpPr>
        <p:grpSpPr>
          <a:xfrm>
            <a:off x="1373850" y="3533239"/>
            <a:ext cx="1041042" cy="553522"/>
            <a:chOff x="0" y="0"/>
            <a:chExt cx="1041041" cy="553520"/>
          </a:xfrm>
        </p:grpSpPr>
        <p:sp>
          <p:nvSpPr>
            <p:cNvPr id="707" name="Line"/>
            <p:cNvSpPr/>
            <p:nvPr/>
          </p:nvSpPr>
          <p:spPr>
            <a:xfrm>
              <a:off x="0" y="281663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710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708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709" name="b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</p:grpSp>
      <p:grpSp>
        <p:nvGrpSpPr>
          <p:cNvPr id="716" name="Group"/>
          <p:cNvGrpSpPr/>
          <p:nvPr/>
        </p:nvGrpSpPr>
        <p:grpSpPr>
          <a:xfrm>
            <a:off x="2432045" y="3533239"/>
            <a:ext cx="1088919" cy="553522"/>
            <a:chOff x="0" y="0"/>
            <a:chExt cx="1088918" cy="553520"/>
          </a:xfrm>
        </p:grpSpPr>
        <p:sp>
          <p:nvSpPr>
            <p:cNvPr id="712" name="Line"/>
            <p:cNvSpPr/>
            <p:nvPr/>
          </p:nvSpPr>
          <p:spPr>
            <a:xfrm>
              <a:off x="0" y="27676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715" name="Group"/>
            <p:cNvGrpSpPr/>
            <p:nvPr/>
          </p:nvGrpSpPr>
          <p:grpSpPr>
            <a:xfrm>
              <a:off x="477270" y="0"/>
              <a:ext cx="611649" cy="553521"/>
              <a:chOff x="0" y="0"/>
              <a:chExt cx="611647" cy="553520"/>
            </a:xfrm>
          </p:grpSpPr>
          <p:sp>
            <p:nvSpPr>
              <p:cNvPr id="713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714" name="f"/>
              <p:cNvSpPr txBox="1"/>
              <p:nvPr/>
            </p:nvSpPr>
            <p:spPr>
              <a:xfrm>
                <a:off x="89566" y="51621"/>
                <a:ext cx="232960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</p:grpSp>
      <p:grpSp>
        <p:nvGrpSpPr>
          <p:cNvPr id="721" name="Group"/>
          <p:cNvGrpSpPr/>
          <p:nvPr/>
        </p:nvGrpSpPr>
        <p:grpSpPr>
          <a:xfrm>
            <a:off x="3482371" y="3533239"/>
            <a:ext cx="1078367" cy="553522"/>
            <a:chOff x="0" y="0"/>
            <a:chExt cx="1078366" cy="553520"/>
          </a:xfrm>
        </p:grpSpPr>
        <p:sp>
          <p:nvSpPr>
            <p:cNvPr id="717" name="Line"/>
            <p:cNvSpPr/>
            <p:nvPr/>
          </p:nvSpPr>
          <p:spPr>
            <a:xfrm>
              <a:off x="0" y="27676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720" name="Group"/>
            <p:cNvGrpSpPr/>
            <p:nvPr/>
          </p:nvGrpSpPr>
          <p:grpSpPr>
            <a:xfrm>
              <a:off x="466718" y="0"/>
              <a:ext cx="611649" cy="553521"/>
              <a:chOff x="0" y="0"/>
              <a:chExt cx="611647" cy="553520"/>
            </a:xfrm>
          </p:grpSpPr>
          <p:sp>
            <p:nvSpPr>
              <p:cNvPr id="718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719" name="e"/>
              <p:cNvSpPr txBox="1"/>
              <p:nvPr/>
            </p:nvSpPr>
            <p:spPr>
              <a:xfrm>
                <a:off x="89566" y="51621"/>
                <a:ext cx="265704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</p:grpSp>
      <p:grpSp>
        <p:nvGrpSpPr>
          <p:cNvPr id="724" name="Group"/>
          <p:cNvGrpSpPr/>
          <p:nvPr/>
        </p:nvGrpSpPr>
        <p:grpSpPr>
          <a:xfrm>
            <a:off x="4596311" y="3556000"/>
            <a:ext cx="460119" cy="508001"/>
            <a:chOff x="0" y="0"/>
            <a:chExt cx="460117" cy="508000"/>
          </a:xfrm>
        </p:grpSpPr>
        <p:sp>
          <p:nvSpPr>
            <p:cNvPr id="722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23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725" name="b"/>
          <p:cNvSpPr/>
          <p:nvPr/>
        </p:nvSpPr>
        <p:spPr>
          <a:xfrm>
            <a:off x="919762" y="4187766"/>
            <a:ext cx="450594" cy="549975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b</a:t>
            </a:r>
          </a:p>
        </p:txBody>
      </p:sp>
      <p:grpSp>
        <p:nvGrpSpPr>
          <p:cNvPr id="730" name="Group"/>
          <p:cNvGrpSpPr/>
          <p:nvPr/>
        </p:nvGrpSpPr>
        <p:grpSpPr>
          <a:xfrm>
            <a:off x="2432045" y="4183003"/>
            <a:ext cx="1088919" cy="553522"/>
            <a:chOff x="0" y="0"/>
            <a:chExt cx="1088918" cy="553520"/>
          </a:xfrm>
        </p:grpSpPr>
        <p:grpSp>
          <p:nvGrpSpPr>
            <p:cNvPr id="728" name="Group"/>
            <p:cNvGrpSpPr/>
            <p:nvPr/>
          </p:nvGrpSpPr>
          <p:grpSpPr>
            <a:xfrm>
              <a:off x="477270" y="0"/>
              <a:ext cx="611649" cy="553521"/>
              <a:chOff x="0" y="0"/>
              <a:chExt cx="611647" cy="553520"/>
            </a:xfrm>
          </p:grpSpPr>
          <p:sp>
            <p:nvSpPr>
              <p:cNvPr id="726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727" name="f"/>
              <p:cNvSpPr txBox="1"/>
              <p:nvPr/>
            </p:nvSpPr>
            <p:spPr>
              <a:xfrm>
                <a:off x="89566" y="51621"/>
                <a:ext cx="232960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729" name="Line"/>
            <p:cNvSpPr/>
            <p:nvPr/>
          </p:nvSpPr>
          <p:spPr>
            <a:xfrm>
              <a:off x="0" y="279749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735" name="Group"/>
          <p:cNvGrpSpPr/>
          <p:nvPr/>
        </p:nvGrpSpPr>
        <p:grpSpPr>
          <a:xfrm>
            <a:off x="1373850" y="4207168"/>
            <a:ext cx="1041042" cy="553522"/>
            <a:chOff x="0" y="0"/>
            <a:chExt cx="1041041" cy="553520"/>
          </a:xfrm>
        </p:grpSpPr>
        <p:sp>
          <p:nvSpPr>
            <p:cNvPr id="731" name="Line"/>
            <p:cNvSpPr/>
            <p:nvPr/>
          </p:nvSpPr>
          <p:spPr>
            <a:xfrm>
              <a:off x="0" y="255584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734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732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733" name="g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</p:grpSp>
      <p:sp>
        <p:nvSpPr>
          <p:cNvPr id="736" name="c"/>
          <p:cNvSpPr/>
          <p:nvPr/>
        </p:nvSpPr>
        <p:spPr>
          <a:xfrm>
            <a:off x="919762" y="4843509"/>
            <a:ext cx="450594" cy="549974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c</a:t>
            </a:r>
          </a:p>
        </p:txBody>
      </p:sp>
      <p:grpSp>
        <p:nvGrpSpPr>
          <p:cNvPr id="739" name="Group"/>
          <p:cNvGrpSpPr/>
          <p:nvPr/>
        </p:nvGrpSpPr>
        <p:grpSpPr>
          <a:xfrm>
            <a:off x="3480755" y="4864496"/>
            <a:ext cx="460119" cy="508001"/>
            <a:chOff x="0" y="0"/>
            <a:chExt cx="460117" cy="508000"/>
          </a:xfrm>
        </p:grpSpPr>
        <p:sp>
          <p:nvSpPr>
            <p:cNvPr id="737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38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44" name="Group"/>
          <p:cNvGrpSpPr/>
          <p:nvPr/>
        </p:nvGrpSpPr>
        <p:grpSpPr>
          <a:xfrm>
            <a:off x="1373850" y="4833843"/>
            <a:ext cx="1041042" cy="553521"/>
            <a:chOff x="0" y="0"/>
            <a:chExt cx="1041041" cy="553520"/>
          </a:xfrm>
        </p:grpSpPr>
        <p:sp>
          <p:nvSpPr>
            <p:cNvPr id="740" name="Line"/>
            <p:cNvSpPr/>
            <p:nvPr/>
          </p:nvSpPr>
          <p:spPr>
            <a:xfrm>
              <a:off x="0" y="27676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743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741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742" name="d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747" name="Group"/>
          <p:cNvGrpSpPr/>
          <p:nvPr/>
        </p:nvGrpSpPr>
        <p:grpSpPr>
          <a:xfrm>
            <a:off x="3538116" y="4210248"/>
            <a:ext cx="460119" cy="508001"/>
            <a:chOff x="0" y="0"/>
            <a:chExt cx="460117" cy="508000"/>
          </a:xfrm>
        </p:grpSpPr>
        <p:sp>
          <p:nvSpPr>
            <p:cNvPr id="745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46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748" name="d"/>
          <p:cNvSpPr/>
          <p:nvPr/>
        </p:nvSpPr>
        <p:spPr>
          <a:xfrm>
            <a:off x="919762" y="5542811"/>
            <a:ext cx="450594" cy="549974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d</a:t>
            </a:r>
          </a:p>
        </p:txBody>
      </p:sp>
      <p:grpSp>
        <p:nvGrpSpPr>
          <p:cNvPr id="753" name="Group"/>
          <p:cNvGrpSpPr/>
          <p:nvPr/>
        </p:nvGrpSpPr>
        <p:grpSpPr>
          <a:xfrm>
            <a:off x="1373850" y="5538048"/>
            <a:ext cx="1041042" cy="553521"/>
            <a:chOff x="0" y="0"/>
            <a:chExt cx="1041041" cy="553520"/>
          </a:xfrm>
        </p:grpSpPr>
        <p:sp>
          <p:nvSpPr>
            <p:cNvPr id="749" name="Line"/>
            <p:cNvSpPr/>
            <p:nvPr/>
          </p:nvSpPr>
          <p:spPr>
            <a:xfrm>
              <a:off x="0" y="279749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752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750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751" name="h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</p:grpSp>
      <p:grpSp>
        <p:nvGrpSpPr>
          <p:cNvPr id="756" name="Group"/>
          <p:cNvGrpSpPr/>
          <p:nvPr/>
        </p:nvGrpSpPr>
        <p:grpSpPr>
          <a:xfrm>
            <a:off x="2432045" y="5583568"/>
            <a:ext cx="460118" cy="508001"/>
            <a:chOff x="0" y="0"/>
            <a:chExt cx="460117" cy="508000"/>
          </a:xfrm>
        </p:grpSpPr>
        <p:sp>
          <p:nvSpPr>
            <p:cNvPr id="754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55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757" name="e"/>
          <p:cNvSpPr/>
          <p:nvPr/>
        </p:nvSpPr>
        <p:spPr>
          <a:xfrm>
            <a:off x="5591155" y="3535013"/>
            <a:ext cx="450594" cy="549974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e</a:t>
            </a:r>
          </a:p>
        </p:txBody>
      </p:sp>
      <p:grpSp>
        <p:nvGrpSpPr>
          <p:cNvPr id="762" name="Group"/>
          <p:cNvGrpSpPr/>
          <p:nvPr/>
        </p:nvGrpSpPr>
        <p:grpSpPr>
          <a:xfrm>
            <a:off x="6049741" y="3533239"/>
            <a:ext cx="1138383" cy="553522"/>
            <a:chOff x="0" y="0"/>
            <a:chExt cx="1138381" cy="553520"/>
          </a:xfrm>
        </p:grpSpPr>
        <p:sp>
          <p:nvSpPr>
            <p:cNvPr id="758" name="Line"/>
            <p:cNvSpPr/>
            <p:nvPr/>
          </p:nvSpPr>
          <p:spPr>
            <a:xfrm>
              <a:off x="0" y="27676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761" name="Group"/>
            <p:cNvGrpSpPr/>
            <p:nvPr/>
          </p:nvGrpSpPr>
          <p:grpSpPr>
            <a:xfrm>
              <a:off x="526733" y="0"/>
              <a:ext cx="611649" cy="553521"/>
              <a:chOff x="0" y="0"/>
              <a:chExt cx="611647" cy="553520"/>
            </a:xfrm>
          </p:grpSpPr>
          <p:sp>
            <p:nvSpPr>
              <p:cNvPr id="759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760" name="f"/>
              <p:cNvSpPr txBox="1"/>
              <p:nvPr/>
            </p:nvSpPr>
            <p:spPr>
              <a:xfrm>
                <a:off x="89566" y="51621"/>
                <a:ext cx="232960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</p:grpSp>
      <p:grpSp>
        <p:nvGrpSpPr>
          <p:cNvPr id="765" name="Group"/>
          <p:cNvGrpSpPr/>
          <p:nvPr/>
        </p:nvGrpSpPr>
        <p:grpSpPr>
          <a:xfrm>
            <a:off x="6049741" y="4198382"/>
            <a:ext cx="460119" cy="508001"/>
            <a:chOff x="0" y="0"/>
            <a:chExt cx="460117" cy="508000"/>
          </a:xfrm>
        </p:grpSpPr>
        <p:sp>
          <p:nvSpPr>
            <p:cNvPr id="763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64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766" name="f"/>
          <p:cNvSpPr/>
          <p:nvPr/>
        </p:nvSpPr>
        <p:spPr>
          <a:xfrm>
            <a:off x="5591155" y="4187766"/>
            <a:ext cx="450594" cy="549975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</a:t>
            </a:r>
          </a:p>
        </p:txBody>
      </p:sp>
      <p:grpSp>
        <p:nvGrpSpPr>
          <p:cNvPr id="769" name="Group"/>
          <p:cNvGrpSpPr/>
          <p:nvPr/>
        </p:nvGrpSpPr>
        <p:grpSpPr>
          <a:xfrm>
            <a:off x="7237848" y="3556000"/>
            <a:ext cx="460119" cy="508001"/>
            <a:chOff x="0" y="0"/>
            <a:chExt cx="460117" cy="508000"/>
          </a:xfrm>
        </p:grpSpPr>
        <p:sp>
          <p:nvSpPr>
            <p:cNvPr id="767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68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770" name="g"/>
          <p:cNvSpPr/>
          <p:nvPr/>
        </p:nvSpPr>
        <p:spPr>
          <a:xfrm>
            <a:off x="5591155" y="4835616"/>
            <a:ext cx="450594" cy="549975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g</a:t>
            </a:r>
          </a:p>
        </p:txBody>
      </p:sp>
      <p:grpSp>
        <p:nvGrpSpPr>
          <p:cNvPr id="773" name="Group"/>
          <p:cNvGrpSpPr/>
          <p:nvPr/>
        </p:nvGrpSpPr>
        <p:grpSpPr>
          <a:xfrm>
            <a:off x="1724442" y="1029927"/>
            <a:ext cx="611649" cy="553521"/>
            <a:chOff x="0" y="0"/>
            <a:chExt cx="611647" cy="553520"/>
          </a:xfrm>
        </p:grpSpPr>
        <p:sp>
          <p:nvSpPr>
            <p:cNvPr id="77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772" name="a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776" name="Group"/>
          <p:cNvGrpSpPr/>
          <p:nvPr/>
        </p:nvGrpSpPr>
        <p:grpSpPr>
          <a:xfrm>
            <a:off x="3559386" y="1029927"/>
            <a:ext cx="611648" cy="553521"/>
            <a:chOff x="0" y="0"/>
            <a:chExt cx="611647" cy="553520"/>
          </a:xfrm>
        </p:grpSpPr>
        <p:sp>
          <p:nvSpPr>
            <p:cNvPr id="77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775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79" name="Group"/>
          <p:cNvGrpSpPr/>
          <p:nvPr/>
        </p:nvGrpSpPr>
        <p:grpSpPr>
          <a:xfrm>
            <a:off x="1724442" y="2453265"/>
            <a:ext cx="611649" cy="553522"/>
            <a:chOff x="0" y="0"/>
            <a:chExt cx="611647" cy="553520"/>
          </a:xfrm>
        </p:grpSpPr>
        <p:sp>
          <p:nvSpPr>
            <p:cNvPr id="77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778" name="e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782" name="Group"/>
          <p:cNvGrpSpPr/>
          <p:nvPr/>
        </p:nvGrpSpPr>
        <p:grpSpPr>
          <a:xfrm>
            <a:off x="3559386" y="2453265"/>
            <a:ext cx="611648" cy="553522"/>
            <a:chOff x="0" y="0"/>
            <a:chExt cx="611647" cy="553520"/>
          </a:xfrm>
        </p:grpSpPr>
        <p:sp>
          <p:nvSpPr>
            <p:cNvPr id="78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781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783" name="Line"/>
          <p:cNvSpPr/>
          <p:nvPr/>
        </p:nvSpPr>
        <p:spPr>
          <a:xfrm>
            <a:off x="2336090" y="1267150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84" name="Line"/>
          <p:cNvSpPr/>
          <p:nvPr/>
        </p:nvSpPr>
        <p:spPr>
          <a:xfrm>
            <a:off x="1986577" y="1583447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85" name="Line"/>
          <p:cNvSpPr/>
          <p:nvPr/>
        </p:nvSpPr>
        <p:spPr>
          <a:xfrm>
            <a:off x="2336090" y="2690488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86" name="Line"/>
          <p:cNvSpPr/>
          <p:nvPr/>
        </p:nvSpPr>
        <p:spPr>
          <a:xfrm>
            <a:off x="3821520" y="1583447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87" name="Line"/>
          <p:cNvSpPr/>
          <p:nvPr/>
        </p:nvSpPr>
        <p:spPr>
          <a:xfrm>
            <a:off x="2248711" y="1504373"/>
            <a:ext cx="1310675" cy="102796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790" name="Group"/>
          <p:cNvGrpSpPr/>
          <p:nvPr/>
        </p:nvGrpSpPr>
        <p:grpSpPr>
          <a:xfrm>
            <a:off x="5481707" y="1029927"/>
            <a:ext cx="611648" cy="553521"/>
            <a:chOff x="0" y="0"/>
            <a:chExt cx="611647" cy="553520"/>
          </a:xfrm>
        </p:grpSpPr>
        <p:sp>
          <p:nvSpPr>
            <p:cNvPr id="788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789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793" name="Group"/>
          <p:cNvGrpSpPr/>
          <p:nvPr/>
        </p:nvGrpSpPr>
        <p:grpSpPr>
          <a:xfrm>
            <a:off x="7316650" y="1029927"/>
            <a:ext cx="611648" cy="553521"/>
            <a:chOff x="0" y="0"/>
            <a:chExt cx="611647" cy="553520"/>
          </a:xfrm>
        </p:grpSpPr>
        <p:sp>
          <p:nvSpPr>
            <p:cNvPr id="79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792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796" name="Group"/>
          <p:cNvGrpSpPr/>
          <p:nvPr/>
        </p:nvGrpSpPr>
        <p:grpSpPr>
          <a:xfrm>
            <a:off x="5481707" y="2453265"/>
            <a:ext cx="611648" cy="553522"/>
            <a:chOff x="0" y="0"/>
            <a:chExt cx="611647" cy="553520"/>
          </a:xfrm>
        </p:grpSpPr>
        <p:sp>
          <p:nvSpPr>
            <p:cNvPr id="79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795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799" name="Group"/>
          <p:cNvGrpSpPr/>
          <p:nvPr/>
        </p:nvGrpSpPr>
        <p:grpSpPr>
          <a:xfrm>
            <a:off x="7316650" y="2453265"/>
            <a:ext cx="611648" cy="553522"/>
            <a:chOff x="0" y="0"/>
            <a:chExt cx="611647" cy="553520"/>
          </a:xfrm>
        </p:grpSpPr>
        <p:sp>
          <p:nvSpPr>
            <p:cNvPr id="79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798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800" name="Line"/>
          <p:cNvSpPr/>
          <p:nvPr/>
        </p:nvSpPr>
        <p:spPr>
          <a:xfrm>
            <a:off x="5743842" y="1583447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01" name="Line"/>
          <p:cNvSpPr/>
          <p:nvPr/>
        </p:nvSpPr>
        <p:spPr>
          <a:xfrm>
            <a:off x="6093355" y="2690488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02" name="Line"/>
          <p:cNvSpPr/>
          <p:nvPr/>
        </p:nvSpPr>
        <p:spPr>
          <a:xfrm>
            <a:off x="7578785" y="1583447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03" name="Line"/>
          <p:cNvSpPr/>
          <p:nvPr/>
        </p:nvSpPr>
        <p:spPr>
          <a:xfrm>
            <a:off x="6093355" y="1347866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04" name="Line"/>
          <p:cNvSpPr/>
          <p:nvPr/>
        </p:nvSpPr>
        <p:spPr>
          <a:xfrm>
            <a:off x="4171033" y="1425299"/>
            <a:ext cx="1398053" cy="110704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809" name="Group"/>
          <p:cNvGrpSpPr/>
          <p:nvPr/>
        </p:nvGrpSpPr>
        <p:grpSpPr>
          <a:xfrm>
            <a:off x="2427217" y="4845691"/>
            <a:ext cx="1041043" cy="553521"/>
            <a:chOff x="0" y="0"/>
            <a:chExt cx="1041041" cy="553520"/>
          </a:xfrm>
        </p:grpSpPr>
        <p:sp>
          <p:nvSpPr>
            <p:cNvPr id="805" name="Line"/>
            <p:cNvSpPr/>
            <p:nvPr/>
          </p:nvSpPr>
          <p:spPr>
            <a:xfrm>
              <a:off x="0" y="255584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808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806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07" name="g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</p:grpSp>
      <p:grpSp>
        <p:nvGrpSpPr>
          <p:cNvPr id="814" name="Group"/>
          <p:cNvGrpSpPr/>
          <p:nvPr/>
        </p:nvGrpSpPr>
        <p:grpSpPr>
          <a:xfrm>
            <a:off x="6049741" y="4833843"/>
            <a:ext cx="1094373" cy="553521"/>
            <a:chOff x="0" y="0"/>
            <a:chExt cx="1094371" cy="553520"/>
          </a:xfrm>
        </p:grpSpPr>
        <p:sp>
          <p:nvSpPr>
            <p:cNvPr id="810" name="Line"/>
            <p:cNvSpPr/>
            <p:nvPr/>
          </p:nvSpPr>
          <p:spPr>
            <a:xfrm>
              <a:off x="0" y="284652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813" name="Group"/>
            <p:cNvGrpSpPr/>
            <p:nvPr/>
          </p:nvGrpSpPr>
          <p:grpSpPr>
            <a:xfrm>
              <a:off x="482724" y="0"/>
              <a:ext cx="611648" cy="553521"/>
              <a:chOff x="0" y="0"/>
              <a:chExt cx="611647" cy="553520"/>
            </a:xfrm>
          </p:grpSpPr>
          <p:sp>
            <p:nvSpPr>
              <p:cNvPr id="811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12" name="h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</p:grpSp>
      <p:grpSp>
        <p:nvGrpSpPr>
          <p:cNvPr id="817" name="Group"/>
          <p:cNvGrpSpPr/>
          <p:nvPr/>
        </p:nvGrpSpPr>
        <p:grpSpPr>
          <a:xfrm>
            <a:off x="7166718" y="4864496"/>
            <a:ext cx="460119" cy="508001"/>
            <a:chOff x="0" y="0"/>
            <a:chExt cx="460117" cy="508000"/>
          </a:xfrm>
        </p:grpSpPr>
        <p:sp>
          <p:nvSpPr>
            <p:cNvPr id="815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816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818" name="h"/>
          <p:cNvSpPr/>
          <p:nvPr/>
        </p:nvSpPr>
        <p:spPr>
          <a:xfrm>
            <a:off x="5591155" y="5531579"/>
            <a:ext cx="450594" cy="549975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h</a:t>
            </a:r>
          </a:p>
        </p:txBody>
      </p:sp>
      <p:grpSp>
        <p:nvGrpSpPr>
          <p:cNvPr id="821" name="Group"/>
          <p:cNvGrpSpPr/>
          <p:nvPr/>
        </p:nvGrpSpPr>
        <p:grpSpPr>
          <a:xfrm>
            <a:off x="6049741" y="5526817"/>
            <a:ext cx="460119" cy="508001"/>
            <a:chOff x="0" y="0"/>
            <a:chExt cx="460117" cy="508000"/>
          </a:xfrm>
        </p:grpSpPr>
        <p:sp>
          <p:nvSpPr>
            <p:cNvPr id="819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820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822" name="Queue with indegree 0"/>
          <p:cNvSpPr txBox="1"/>
          <p:nvPr/>
        </p:nvSpPr>
        <p:spPr>
          <a:xfrm>
            <a:off x="368282" y="6242253"/>
            <a:ext cx="348157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Queue with indegree 0</a:t>
            </a:r>
          </a:p>
        </p:txBody>
      </p:sp>
      <p:sp>
        <p:nvSpPr>
          <p:cNvPr id="823" name="Q0"/>
          <p:cNvSpPr/>
          <p:nvPr/>
        </p:nvSpPr>
        <p:spPr>
          <a:xfrm>
            <a:off x="4029617" y="6221266"/>
            <a:ext cx="696080" cy="549975"/>
          </a:xfrm>
          <a:prstGeom prst="roundRect">
            <a:avLst>
              <a:gd name="adj" fmla="val 15000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Q0</a:t>
            </a:r>
          </a:p>
        </p:txBody>
      </p:sp>
      <p:grpSp>
        <p:nvGrpSpPr>
          <p:cNvPr id="828" name="Group"/>
          <p:cNvGrpSpPr/>
          <p:nvPr/>
        </p:nvGrpSpPr>
        <p:grpSpPr>
          <a:xfrm>
            <a:off x="4748387" y="6178558"/>
            <a:ext cx="1037919" cy="553521"/>
            <a:chOff x="0" y="0"/>
            <a:chExt cx="1037918" cy="553520"/>
          </a:xfrm>
        </p:grpSpPr>
        <p:sp>
          <p:nvSpPr>
            <p:cNvPr id="824" name="Line"/>
            <p:cNvSpPr/>
            <p:nvPr/>
          </p:nvSpPr>
          <p:spPr>
            <a:xfrm>
              <a:off x="0" y="317695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827" name="Group"/>
            <p:cNvGrpSpPr/>
            <p:nvPr/>
          </p:nvGrpSpPr>
          <p:grpSpPr>
            <a:xfrm>
              <a:off x="426270" y="0"/>
              <a:ext cx="611649" cy="553521"/>
              <a:chOff x="0" y="0"/>
              <a:chExt cx="611647" cy="553520"/>
            </a:xfrm>
          </p:grpSpPr>
          <p:sp>
            <p:nvSpPr>
              <p:cNvPr id="825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26" name="a"/>
              <p:cNvSpPr txBox="1"/>
              <p:nvPr/>
            </p:nvSpPr>
            <p:spPr>
              <a:xfrm>
                <a:off x="89566" y="51621"/>
                <a:ext cx="265704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</p:grpSp>
      <p:grpSp>
        <p:nvGrpSpPr>
          <p:cNvPr id="833" name="Group"/>
          <p:cNvGrpSpPr/>
          <p:nvPr/>
        </p:nvGrpSpPr>
        <p:grpSpPr>
          <a:xfrm>
            <a:off x="5810915" y="6168190"/>
            <a:ext cx="1031238" cy="553521"/>
            <a:chOff x="0" y="0"/>
            <a:chExt cx="1031237" cy="553520"/>
          </a:xfrm>
        </p:grpSpPr>
        <p:grpSp>
          <p:nvGrpSpPr>
            <p:cNvPr id="831" name="Group"/>
            <p:cNvGrpSpPr/>
            <p:nvPr/>
          </p:nvGrpSpPr>
          <p:grpSpPr>
            <a:xfrm>
              <a:off x="419589" y="0"/>
              <a:ext cx="611649" cy="553521"/>
              <a:chOff x="0" y="0"/>
              <a:chExt cx="611647" cy="553520"/>
            </a:xfrm>
          </p:grpSpPr>
          <p:sp>
            <p:nvSpPr>
              <p:cNvPr id="829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30" name="c"/>
              <p:cNvSpPr txBox="1"/>
              <p:nvPr/>
            </p:nvSpPr>
            <p:spPr>
              <a:xfrm>
                <a:off x="89566" y="51621"/>
                <a:ext cx="265704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832" name="Line"/>
            <p:cNvSpPr/>
            <p:nvPr/>
          </p:nvSpPr>
          <p:spPr>
            <a:xfrm>
              <a:off x="0" y="328062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836" name="Group"/>
          <p:cNvGrpSpPr/>
          <p:nvPr/>
        </p:nvGrpSpPr>
        <p:grpSpPr>
          <a:xfrm>
            <a:off x="6873853" y="6242253"/>
            <a:ext cx="460119" cy="508001"/>
            <a:chOff x="0" y="0"/>
            <a:chExt cx="460117" cy="508000"/>
          </a:xfrm>
        </p:grpSpPr>
        <p:sp>
          <p:nvSpPr>
            <p:cNvPr id="834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835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837" name="Indegrees"/>
          <p:cNvSpPr txBox="1"/>
          <p:nvPr/>
        </p:nvSpPr>
        <p:spPr>
          <a:xfrm>
            <a:off x="7775182" y="2959627"/>
            <a:ext cx="153619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Indegrees</a:t>
            </a:r>
          </a:p>
        </p:txBody>
      </p:sp>
      <p:sp>
        <p:nvSpPr>
          <p:cNvPr id="838" name="a:0"/>
          <p:cNvSpPr txBox="1"/>
          <p:nvPr/>
        </p:nvSpPr>
        <p:spPr>
          <a:xfrm>
            <a:off x="7818772" y="3401787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a:0</a:t>
            </a:r>
          </a:p>
        </p:txBody>
      </p:sp>
      <p:sp>
        <p:nvSpPr>
          <p:cNvPr id="839" name="b:0"/>
          <p:cNvSpPr txBox="1"/>
          <p:nvPr/>
        </p:nvSpPr>
        <p:spPr>
          <a:xfrm>
            <a:off x="7818772" y="3752865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b:0</a:t>
            </a:r>
          </a:p>
        </p:txBody>
      </p:sp>
      <p:sp>
        <p:nvSpPr>
          <p:cNvPr id="840" name="c:0"/>
          <p:cNvSpPr txBox="1"/>
          <p:nvPr/>
        </p:nvSpPr>
        <p:spPr>
          <a:xfrm>
            <a:off x="7818772" y="4076816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c:0</a:t>
            </a:r>
          </a:p>
        </p:txBody>
      </p:sp>
      <p:sp>
        <p:nvSpPr>
          <p:cNvPr id="841" name="d:0"/>
          <p:cNvSpPr txBox="1"/>
          <p:nvPr/>
        </p:nvSpPr>
        <p:spPr>
          <a:xfrm>
            <a:off x="7818772" y="4533403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d:0</a:t>
            </a:r>
          </a:p>
        </p:txBody>
      </p:sp>
      <p:sp>
        <p:nvSpPr>
          <p:cNvPr id="842" name="e:0"/>
          <p:cNvSpPr txBox="1"/>
          <p:nvPr/>
        </p:nvSpPr>
        <p:spPr>
          <a:xfrm>
            <a:off x="7818772" y="4980266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e:0</a:t>
            </a:r>
          </a:p>
        </p:txBody>
      </p:sp>
      <p:sp>
        <p:nvSpPr>
          <p:cNvPr id="843" name="f:0"/>
          <p:cNvSpPr txBox="1"/>
          <p:nvPr/>
        </p:nvSpPr>
        <p:spPr>
          <a:xfrm>
            <a:off x="7818772" y="5370535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f:0</a:t>
            </a:r>
          </a:p>
        </p:txBody>
      </p:sp>
      <p:sp>
        <p:nvSpPr>
          <p:cNvPr id="844" name="g:0"/>
          <p:cNvSpPr txBox="1"/>
          <p:nvPr/>
        </p:nvSpPr>
        <p:spPr>
          <a:xfrm>
            <a:off x="7818772" y="5760804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g:0</a:t>
            </a:r>
          </a:p>
        </p:txBody>
      </p:sp>
      <p:sp>
        <p:nvSpPr>
          <p:cNvPr id="845" name="h:0"/>
          <p:cNvSpPr txBox="1"/>
          <p:nvPr/>
        </p:nvSpPr>
        <p:spPr>
          <a:xfrm>
            <a:off x="7864152" y="6207668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h:0</a:t>
            </a:r>
          </a:p>
        </p:txBody>
      </p:sp>
      <p:sp>
        <p:nvSpPr>
          <p:cNvPr id="846" name="b:1"/>
          <p:cNvSpPr txBox="1"/>
          <p:nvPr/>
        </p:nvSpPr>
        <p:spPr>
          <a:xfrm>
            <a:off x="8024263" y="3752865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b:1</a:t>
            </a:r>
          </a:p>
        </p:txBody>
      </p:sp>
      <p:sp>
        <p:nvSpPr>
          <p:cNvPr id="847" name="f:1"/>
          <p:cNvSpPr txBox="1"/>
          <p:nvPr/>
        </p:nvSpPr>
        <p:spPr>
          <a:xfrm>
            <a:off x="7998863" y="5375444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f:1</a:t>
            </a:r>
          </a:p>
        </p:txBody>
      </p:sp>
      <p:sp>
        <p:nvSpPr>
          <p:cNvPr id="848" name="e:1"/>
          <p:cNvSpPr txBox="1"/>
          <p:nvPr/>
        </p:nvSpPr>
        <p:spPr>
          <a:xfrm>
            <a:off x="7998863" y="4980266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e:1</a:t>
            </a:r>
          </a:p>
        </p:txBody>
      </p:sp>
      <p:sp>
        <p:nvSpPr>
          <p:cNvPr id="849" name="g:1"/>
          <p:cNvSpPr txBox="1"/>
          <p:nvPr/>
        </p:nvSpPr>
        <p:spPr>
          <a:xfrm>
            <a:off x="7998863" y="5759294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g:1</a:t>
            </a:r>
          </a:p>
        </p:txBody>
      </p:sp>
      <p:sp>
        <p:nvSpPr>
          <p:cNvPr id="850" name="f:2"/>
          <p:cNvSpPr txBox="1"/>
          <p:nvPr/>
        </p:nvSpPr>
        <p:spPr>
          <a:xfrm>
            <a:off x="8524571" y="5364566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f:2</a:t>
            </a:r>
          </a:p>
        </p:txBody>
      </p:sp>
      <p:sp>
        <p:nvSpPr>
          <p:cNvPr id="851" name="d:1"/>
          <p:cNvSpPr txBox="1"/>
          <p:nvPr/>
        </p:nvSpPr>
        <p:spPr>
          <a:xfrm>
            <a:off x="7998863" y="4515644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d:1</a:t>
            </a:r>
          </a:p>
        </p:txBody>
      </p:sp>
      <p:sp>
        <p:nvSpPr>
          <p:cNvPr id="852" name="g:2"/>
          <p:cNvSpPr txBox="1"/>
          <p:nvPr/>
        </p:nvSpPr>
        <p:spPr>
          <a:xfrm>
            <a:off x="8524571" y="5760804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g:2</a:t>
            </a:r>
          </a:p>
        </p:txBody>
      </p:sp>
      <p:sp>
        <p:nvSpPr>
          <p:cNvPr id="853" name="h:1"/>
          <p:cNvSpPr txBox="1"/>
          <p:nvPr/>
        </p:nvSpPr>
        <p:spPr>
          <a:xfrm>
            <a:off x="8024263" y="6207668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h:1</a:t>
            </a:r>
          </a:p>
        </p:txBody>
      </p:sp>
      <p:sp>
        <p:nvSpPr>
          <p:cNvPr id="854" name="f:3"/>
          <p:cNvSpPr txBox="1"/>
          <p:nvPr/>
        </p:nvSpPr>
        <p:spPr>
          <a:xfrm>
            <a:off x="9166014" y="5357893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f:3</a:t>
            </a:r>
          </a:p>
        </p:txBody>
      </p:sp>
      <p:sp>
        <p:nvSpPr>
          <p:cNvPr id="855" name="h:2"/>
          <p:cNvSpPr txBox="1"/>
          <p:nvPr/>
        </p:nvSpPr>
        <p:spPr>
          <a:xfrm>
            <a:off x="8789498" y="6181065"/>
            <a:ext cx="79512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h:2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click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xit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mph" nodeType="clickEffect" presetSubtype="0" presetID="35" grpId="1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xit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mph" nodeType="clickEffect" presetSubtype="0" presetID="35" grpId="1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xit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mph" nodeType="clickEffect" presetSubtype="0" presetID="35" grpId="2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xit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clickEffect" presetSubtype="0" presetID="35" grpId="2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xit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mph" nodeType="clickEffect" presetSubtype="0" presetID="35" grpId="3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10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xit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mph" nodeType="clickEffect" presetSubtype="0" presetID="35" grpId="3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xit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mph" nodeType="clickEffect" presetSubtype="0" presetID="35" grpId="4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1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Class="exit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Class="entr" nodeType="click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Class="entr" nodeType="clickEffect" presetSubtype="0" presetID="1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Class="entr" nodeType="click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Class="entr" nodeType="clickEffect" presetSubtype="0" presetID="1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Class="entr" nodeType="clickEffect" presetSubtype="0" presetID="1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Class="entr" nodeType="clickEffect" presetSubtype="0" presetID="1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Class="entr" nodeType="clickEffect" presetSubtype="0" presetID="1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4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3" grpId="33"/>
      <p:bldP build="whole" bldLvl="1" animBg="1" rev="0" advAuto="0" spid="804" grpId="14"/>
      <p:bldP build="whole" bldLvl="1" animBg="1" rev="0" advAuto="0" spid="850" grpId="39"/>
      <p:bldP build="whole" bldLvl="1" animBg="1" rev="0" advAuto="0" spid="833" grpId="52"/>
      <p:bldP build="whole" bldLvl="1" animBg="1" rev="0" advAuto="0" spid="822" grpId="49"/>
      <p:bldP build="whole" bldLvl="1" animBg="1" rev="0" advAuto="0" spid="747" grpId="22"/>
      <p:bldP build="whole" bldLvl="1" animBg="1" rev="0" advAuto="0" spid="846" grpId="4"/>
      <p:bldP build="whole" bldLvl="1" animBg="1" rev="0" advAuto="0" spid="843" grpId="7"/>
      <p:bldP build="whole" bldLvl="1" animBg="1" rev="0" advAuto="0" spid="851" grpId="26"/>
      <p:bldP build="whole" bldLvl="1" animBg="1" rev="0" advAuto="0" spid="711" grpId="2"/>
      <p:bldP build="whole" bldLvl="1" animBg="1" rev="0" advAuto="0" spid="783" grpId="1"/>
      <p:bldP build="whole" bldLvl="1" animBg="1" rev="0" advAuto="0" spid="786" grpId="18"/>
      <p:bldP build="whole" bldLvl="1" animBg="1" rev="0" advAuto="0" spid="762" grpId="38"/>
      <p:bldP build="whole" bldLvl="1" animBg="1" rev="0" advAuto="0" spid="724" grpId="13"/>
      <p:bldP build="whole" bldLvl="1" animBg="1" rev="0" advAuto="0" spid="845" grpId="34"/>
      <p:bldP build="whole" bldLvl="1" animBg="1" rev="0" advAuto="0" spid="802" grpId="32"/>
      <p:bldP build="whole" bldLvl="1" animBg="1" rev="0" advAuto="0" spid="716" grpId="6"/>
      <p:bldP build="whole" bldLvl="1" animBg="1" rev="0" advAuto="0" spid="842" grpId="11"/>
      <p:bldP build="whole" bldLvl="1" animBg="1" rev="0" advAuto="0" spid="765" grpId="42"/>
      <p:bldP build="whole" bldLvl="1" animBg="1" rev="0" advAuto="0" spid="849" grpId="17"/>
      <p:bldP build="whole" bldLvl="1" animBg="1" rev="0" advAuto="0" spid="744" grpId="24"/>
      <p:bldP build="whole" bldLvl="1" animBg="1" rev="0" advAuto="0" spid="800" grpId="27"/>
      <p:bldP build="whole" bldLvl="1" animBg="1" rev="0" advAuto="0" spid="849" grpId="29"/>
      <p:bldP build="whole" bldLvl="1" animBg="1" rev="0" advAuto="0" spid="801" grpId="43"/>
      <p:bldP build="whole" bldLvl="1" animBg="1" rev="0" advAuto="0" spid="841" grpId="25"/>
      <p:bldP build="whole" bldLvl="1" animBg="1" rev="0" advAuto="0" spid="823" grpId="50"/>
      <p:bldP build="whole" bldLvl="1" animBg="1" rev="0" advAuto="0" spid="836" grpId="53"/>
      <p:bldP build="whole" bldLvl="1" animBg="1" rev="0" advAuto="0" spid="814" grpId="44"/>
      <p:bldP build="whole" bldLvl="1" animBg="1" rev="0" advAuto="0" spid="756" grpId="36"/>
      <p:bldP build="whole" bldLvl="1" animBg="1" rev="0" advAuto="0" spid="809" grpId="28"/>
      <p:bldP build="whole" bldLvl="1" animBg="1" rev="0" advAuto="0" spid="839" grpId="3"/>
      <p:bldP build="whole" bldLvl="1" animBg="1" rev="0" advAuto="0" spid="852" grpId="30"/>
      <p:bldP build="whole" bldLvl="1" animBg="1" rev="0" advAuto="0" spid="739" grpId="31"/>
      <p:bldP build="whole" bldLvl="1" animBg="1" rev="0" advAuto="0" spid="721" grpId="10"/>
      <p:bldP build="whole" bldLvl="1" animBg="1" rev="0" advAuto="0" spid="735" grpId="15"/>
      <p:bldP build="whole" bldLvl="1" animBg="1" rev="0" advAuto="0" spid="847" grpId="8"/>
      <p:bldP build="whole" bldLvl="1" animBg="1" rev="0" advAuto="0" spid="854" grpId="40"/>
      <p:bldP build="whole" bldLvl="1" animBg="1" rev="0" advAuto="0" spid="730" grpId="19"/>
      <p:bldP build="whole" bldLvl="1" animBg="1" rev="0" advAuto="0" spid="855" grpId="46"/>
      <p:bldP build="whole" bldLvl="1" animBg="1" rev="0" advAuto="0" spid="853" grpId="35"/>
      <p:bldP build="whole" bldLvl="1" animBg="1" rev="0" advAuto="0" spid="847" grpId="20"/>
      <p:bldP build="whole" bldLvl="1" animBg="1" rev="0" advAuto="0" spid="853" grpId="45"/>
      <p:bldP build="whole" bldLvl="1" animBg="1" rev="0" advAuto="0" spid="821" grpId="48"/>
      <p:bldP build="whole" bldLvl="1" animBg="1" rev="0" advAuto="0" spid="817" grpId="47"/>
      <p:bldP build="whole" bldLvl="1" animBg="1" rev="0" advAuto="0" spid="848" grpId="12"/>
      <p:bldP build="whole" bldLvl="1" animBg="1" rev="0" advAuto="0" spid="784" grpId="9"/>
      <p:bldP build="whole" bldLvl="1" animBg="1" rev="0" advAuto="0" spid="803" grpId="23"/>
      <p:bldP build="whole" bldLvl="1" animBg="1" rev="0" advAuto="0" spid="828" grpId="51"/>
      <p:bldP build="whole" bldLvl="1" animBg="1" rev="0" advAuto="0" spid="785" grpId="37"/>
      <p:bldP build="whole" bldLvl="1" animBg="1" rev="0" advAuto="0" spid="850" grpId="21"/>
      <p:bldP build="whole" bldLvl="1" animBg="1" rev="0" advAuto="0" spid="787" grpId="5"/>
      <p:bldP build="whole" bldLvl="1" animBg="1" rev="0" advAuto="0" spid="769" grpId="41"/>
      <p:bldP build="whole" bldLvl="1" animBg="1" rev="0" advAuto="0" spid="844" grpId="16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Topo sort (D&amp;C)-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 sort (D&amp;C)-Implementation</a:t>
            </a:r>
          </a:p>
        </p:txBody>
      </p:sp>
      <p:sp>
        <p:nvSpPr>
          <p:cNvPr id="8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8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861" name="Adjacency List"/>
          <p:cNvSpPr txBox="1"/>
          <p:nvPr/>
        </p:nvSpPr>
        <p:spPr>
          <a:xfrm>
            <a:off x="328638" y="2954645"/>
            <a:ext cx="222481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Adjacency List</a:t>
            </a:r>
          </a:p>
        </p:txBody>
      </p:sp>
      <p:sp>
        <p:nvSpPr>
          <p:cNvPr id="862" name="a"/>
          <p:cNvSpPr/>
          <p:nvPr/>
        </p:nvSpPr>
        <p:spPr>
          <a:xfrm>
            <a:off x="919762" y="3535012"/>
            <a:ext cx="450594" cy="549975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</a:t>
            </a:r>
          </a:p>
        </p:txBody>
      </p:sp>
      <p:grpSp>
        <p:nvGrpSpPr>
          <p:cNvPr id="867" name="Group"/>
          <p:cNvGrpSpPr/>
          <p:nvPr/>
        </p:nvGrpSpPr>
        <p:grpSpPr>
          <a:xfrm>
            <a:off x="1373850" y="3533239"/>
            <a:ext cx="1041042" cy="553522"/>
            <a:chOff x="0" y="0"/>
            <a:chExt cx="1041041" cy="553520"/>
          </a:xfrm>
        </p:grpSpPr>
        <p:sp>
          <p:nvSpPr>
            <p:cNvPr id="863" name="Line"/>
            <p:cNvSpPr/>
            <p:nvPr/>
          </p:nvSpPr>
          <p:spPr>
            <a:xfrm>
              <a:off x="0" y="281663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866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864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65" name="b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</p:grpSp>
      <p:grpSp>
        <p:nvGrpSpPr>
          <p:cNvPr id="872" name="Group"/>
          <p:cNvGrpSpPr/>
          <p:nvPr/>
        </p:nvGrpSpPr>
        <p:grpSpPr>
          <a:xfrm>
            <a:off x="2432045" y="3533239"/>
            <a:ext cx="1088919" cy="553522"/>
            <a:chOff x="0" y="0"/>
            <a:chExt cx="1088918" cy="553520"/>
          </a:xfrm>
        </p:grpSpPr>
        <p:sp>
          <p:nvSpPr>
            <p:cNvPr id="868" name="Line"/>
            <p:cNvSpPr/>
            <p:nvPr/>
          </p:nvSpPr>
          <p:spPr>
            <a:xfrm>
              <a:off x="0" y="27676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871" name="Group"/>
            <p:cNvGrpSpPr/>
            <p:nvPr/>
          </p:nvGrpSpPr>
          <p:grpSpPr>
            <a:xfrm>
              <a:off x="477270" y="0"/>
              <a:ext cx="611649" cy="553521"/>
              <a:chOff x="0" y="0"/>
              <a:chExt cx="611647" cy="553520"/>
            </a:xfrm>
          </p:grpSpPr>
          <p:sp>
            <p:nvSpPr>
              <p:cNvPr id="869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70" name="f"/>
              <p:cNvSpPr txBox="1"/>
              <p:nvPr/>
            </p:nvSpPr>
            <p:spPr>
              <a:xfrm>
                <a:off x="89566" y="51621"/>
                <a:ext cx="232960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</p:grpSp>
      <p:grpSp>
        <p:nvGrpSpPr>
          <p:cNvPr id="877" name="Group"/>
          <p:cNvGrpSpPr/>
          <p:nvPr/>
        </p:nvGrpSpPr>
        <p:grpSpPr>
          <a:xfrm>
            <a:off x="3482371" y="3533239"/>
            <a:ext cx="1078367" cy="553522"/>
            <a:chOff x="0" y="0"/>
            <a:chExt cx="1078366" cy="553520"/>
          </a:xfrm>
        </p:grpSpPr>
        <p:sp>
          <p:nvSpPr>
            <p:cNvPr id="873" name="Line"/>
            <p:cNvSpPr/>
            <p:nvPr/>
          </p:nvSpPr>
          <p:spPr>
            <a:xfrm>
              <a:off x="0" y="27676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876" name="Group"/>
            <p:cNvGrpSpPr/>
            <p:nvPr/>
          </p:nvGrpSpPr>
          <p:grpSpPr>
            <a:xfrm>
              <a:off x="466718" y="0"/>
              <a:ext cx="611649" cy="553521"/>
              <a:chOff x="0" y="0"/>
              <a:chExt cx="611647" cy="553520"/>
            </a:xfrm>
          </p:grpSpPr>
          <p:sp>
            <p:nvSpPr>
              <p:cNvPr id="874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75" name="e"/>
              <p:cNvSpPr txBox="1"/>
              <p:nvPr/>
            </p:nvSpPr>
            <p:spPr>
              <a:xfrm>
                <a:off x="89566" y="51621"/>
                <a:ext cx="265704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</p:grpSp>
      <p:grpSp>
        <p:nvGrpSpPr>
          <p:cNvPr id="880" name="Group"/>
          <p:cNvGrpSpPr/>
          <p:nvPr/>
        </p:nvGrpSpPr>
        <p:grpSpPr>
          <a:xfrm>
            <a:off x="4596311" y="3556000"/>
            <a:ext cx="460119" cy="508001"/>
            <a:chOff x="0" y="0"/>
            <a:chExt cx="460117" cy="508000"/>
          </a:xfrm>
        </p:grpSpPr>
        <p:sp>
          <p:nvSpPr>
            <p:cNvPr id="878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879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881" name="b"/>
          <p:cNvSpPr/>
          <p:nvPr/>
        </p:nvSpPr>
        <p:spPr>
          <a:xfrm>
            <a:off x="919762" y="4187766"/>
            <a:ext cx="450594" cy="549975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b</a:t>
            </a:r>
          </a:p>
        </p:txBody>
      </p:sp>
      <p:grpSp>
        <p:nvGrpSpPr>
          <p:cNvPr id="886" name="Group"/>
          <p:cNvGrpSpPr/>
          <p:nvPr/>
        </p:nvGrpSpPr>
        <p:grpSpPr>
          <a:xfrm>
            <a:off x="2432045" y="4183003"/>
            <a:ext cx="1088919" cy="553522"/>
            <a:chOff x="0" y="0"/>
            <a:chExt cx="1088918" cy="553520"/>
          </a:xfrm>
        </p:grpSpPr>
        <p:grpSp>
          <p:nvGrpSpPr>
            <p:cNvPr id="884" name="Group"/>
            <p:cNvGrpSpPr/>
            <p:nvPr/>
          </p:nvGrpSpPr>
          <p:grpSpPr>
            <a:xfrm>
              <a:off x="477270" y="0"/>
              <a:ext cx="611649" cy="553521"/>
              <a:chOff x="0" y="0"/>
              <a:chExt cx="611647" cy="553520"/>
            </a:xfrm>
          </p:grpSpPr>
          <p:sp>
            <p:nvSpPr>
              <p:cNvPr id="882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83" name="f"/>
              <p:cNvSpPr txBox="1"/>
              <p:nvPr/>
            </p:nvSpPr>
            <p:spPr>
              <a:xfrm>
                <a:off x="89566" y="51621"/>
                <a:ext cx="232960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885" name="Line"/>
            <p:cNvSpPr/>
            <p:nvPr/>
          </p:nvSpPr>
          <p:spPr>
            <a:xfrm>
              <a:off x="0" y="279749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891" name="Group"/>
          <p:cNvGrpSpPr/>
          <p:nvPr/>
        </p:nvGrpSpPr>
        <p:grpSpPr>
          <a:xfrm>
            <a:off x="1373850" y="4207168"/>
            <a:ext cx="1041042" cy="553522"/>
            <a:chOff x="0" y="0"/>
            <a:chExt cx="1041041" cy="553520"/>
          </a:xfrm>
        </p:grpSpPr>
        <p:sp>
          <p:nvSpPr>
            <p:cNvPr id="887" name="Line"/>
            <p:cNvSpPr/>
            <p:nvPr/>
          </p:nvSpPr>
          <p:spPr>
            <a:xfrm>
              <a:off x="0" y="255584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890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888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89" name="g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</p:grpSp>
      <p:sp>
        <p:nvSpPr>
          <p:cNvPr id="892" name="c"/>
          <p:cNvSpPr/>
          <p:nvPr/>
        </p:nvSpPr>
        <p:spPr>
          <a:xfrm>
            <a:off x="919762" y="4843509"/>
            <a:ext cx="450594" cy="549974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c</a:t>
            </a:r>
          </a:p>
        </p:txBody>
      </p:sp>
      <p:grpSp>
        <p:nvGrpSpPr>
          <p:cNvPr id="895" name="Group"/>
          <p:cNvGrpSpPr/>
          <p:nvPr/>
        </p:nvGrpSpPr>
        <p:grpSpPr>
          <a:xfrm>
            <a:off x="3480755" y="4864496"/>
            <a:ext cx="460119" cy="508001"/>
            <a:chOff x="0" y="0"/>
            <a:chExt cx="460117" cy="508000"/>
          </a:xfrm>
        </p:grpSpPr>
        <p:sp>
          <p:nvSpPr>
            <p:cNvPr id="893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894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00" name="Group"/>
          <p:cNvGrpSpPr/>
          <p:nvPr/>
        </p:nvGrpSpPr>
        <p:grpSpPr>
          <a:xfrm>
            <a:off x="1373850" y="4833843"/>
            <a:ext cx="1041042" cy="553521"/>
            <a:chOff x="0" y="0"/>
            <a:chExt cx="1041041" cy="553520"/>
          </a:xfrm>
        </p:grpSpPr>
        <p:sp>
          <p:nvSpPr>
            <p:cNvPr id="896" name="Line"/>
            <p:cNvSpPr/>
            <p:nvPr/>
          </p:nvSpPr>
          <p:spPr>
            <a:xfrm>
              <a:off x="0" y="27676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899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897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98" name="d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903" name="Group"/>
          <p:cNvGrpSpPr/>
          <p:nvPr/>
        </p:nvGrpSpPr>
        <p:grpSpPr>
          <a:xfrm>
            <a:off x="3538116" y="4210248"/>
            <a:ext cx="460119" cy="508001"/>
            <a:chOff x="0" y="0"/>
            <a:chExt cx="460117" cy="508000"/>
          </a:xfrm>
        </p:grpSpPr>
        <p:sp>
          <p:nvSpPr>
            <p:cNvPr id="901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02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904" name="d"/>
          <p:cNvSpPr/>
          <p:nvPr/>
        </p:nvSpPr>
        <p:spPr>
          <a:xfrm>
            <a:off x="919762" y="5542810"/>
            <a:ext cx="450594" cy="549975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d</a:t>
            </a:r>
          </a:p>
        </p:txBody>
      </p:sp>
      <p:grpSp>
        <p:nvGrpSpPr>
          <p:cNvPr id="909" name="Group"/>
          <p:cNvGrpSpPr/>
          <p:nvPr/>
        </p:nvGrpSpPr>
        <p:grpSpPr>
          <a:xfrm>
            <a:off x="1373850" y="5538048"/>
            <a:ext cx="1041042" cy="553521"/>
            <a:chOff x="0" y="0"/>
            <a:chExt cx="1041041" cy="553520"/>
          </a:xfrm>
        </p:grpSpPr>
        <p:sp>
          <p:nvSpPr>
            <p:cNvPr id="905" name="Line"/>
            <p:cNvSpPr/>
            <p:nvPr/>
          </p:nvSpPr>
          <p:spPr>
            <a:xfrm>
              <a:off x="0" y="279749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908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906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907" name="h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</p:grpSp>
      <p:grpSp>
        <p:nvGrpSpPr>
          <p:cNvPr id="912" name="Group"/>
          <p:cNvGrpSpPr/>
          <p:nvPr/>
        </p:nvGrpSpPr>
        <p:grpSpPr>
          <a:xfrm>
            <a:off x="2432045" y="5583568"/>
            <a:ext cx="460118" cy="508001"/>
            <a:chOff x="0" y="0"/>
            <a:chExt cx="460117" cy="508000"/>
          </a:xfrm>
        </p:grpSpPr>
        <p:sp>
          <p:nvSpPr>
            <p:cNvPr id="910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11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913" name="e"/>
          <p:cNvSpPr/>
          <p:nvPr/>
        </p:nvSpPr>
        <p:spPr>
          <a:xfrm>
            <a:off x="5591155" y="3535012"/>
            <a:ext cx="450594" cy="549975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e</a:t>
            </a:r>
          </a:p>
        </p:txBody>
      </p:sp>
      <p:grpSp>
        <p:nvGrpSpPr>
          <p:cNvPr id="918" name="Group"/>
          <p:cNvGrpSpPr/>
          <p:nvPr/>
        </p:nvGrpSpPr>
        <p:grpSpPr>
          <a:xfrm>
            <a:off x="6049741" y="3533239"/>
            <a:ext cx="1138383" cy="553522"/>
            <a:chOff x="0" y="0"/>
            <a:chExt cx="1138381" cy="553520"/>
          </a:xfrm>
        </p:grpSpPr>
        <p:sp>
          <p:nvSpPr>
            <p:cNvPr id="914" name="Line"/>
            <p:cNvSpPr/>
            <p:nvPr/>
          </p:nvSpPr>
          <p:spPr>
            <a:xfrm>
              <a:off x="0" y="27676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917" name="Group"/>
            <p:cNvGrpSpPr/>
            <p:nvPr/>
          </p:nvGrpSpPr>
          <p:grpSpPr>
            <a:xfrm>
              <a:off x="526733" y="0"/>
              <a:ext cx="611649" cy="553521"/>
              <a:chOff x="0" y="0"/>
              <a:chExt cx="611647" cy="553520"/>
            </a:xfrm>
          </p:grpSpPr>
          <p:sp>
            <p:nvSpPr>
              <p:cNvPr id="915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916" name="f"/>
              <p:cNvSpPr txBox="1"/>
              <p:nvPr/>
            </p:nvSpPr>
            <p:spPr>
              <a:xfrm>
                <a:off x="89566" y="51621"/>
                <a:ext cx="232960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</p:grpSp>
      <p:grpSp>
        <p:nvGrpSpPr>
          <p:cNvPr id="921" name="Group"/>
          <p:cNvGrpSpPr/>
          <p:nvPr/>
        </p:nvGrpSpPr>
        <p:grpSpPr>
          <a:xfrm>
            <a:off x="6049741" y="4198382"/>
            <a:ext cx="460119" cy="508001"/>
            <a:chOff x="0" y="0"/>
            <a:chExt cx="460117" cy="508000"/>
          </a:xfrm>
        </p:grpSpPr>
        <p:sp>
          <p:nvSpPr>
            <p:cNvPr id="919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20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922" name="f"/>
          <p:cNvSpPr/>
          <p:nvPr/>
        </p:nvSpPr>
        <p:spPr>
          <a:xfrm>
            <a:off x="5591155" y="4187766"/>
            <a:ext cx="450594" cy="549975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</a:t>
            </a:r>
          </a:p>
        </p:txBody>
      </p:sp>
      <p:grpSp>
        <p:nvGrpSpPr>
          <p:cNvPr id="925" name="Group"/>
          <p:cNvGrpSpPr/>
          <p:nvPr/>
        </p:nvGrpSpPr>
        <p:grpSpPr>
          <a:xfrm>
            <a:off x="7237848" y="3556000"/>
            <a:ext cx="460118" cy="508001"/>
            <a:chOff x="0" y="0"/>
            <a:chExt cx="460117" cy="508000"/>
          </a:xfrm>
        </p:grpSpPr>
        <p:sp>
          <p:nvSpPr>
            <p:cNvPr id="923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24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926" name="g"/>
          <p:cNvSpPr/>
          <p:nvPr/>
        </p:nvSpPr>
        <p:spPr>
          <a:xfrm>
            <a:off x="5591155" y="4835616"/>
            <a:ext cx="450594" cy="549975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g</a:t>
            </a:r>
          </a:p>
        </p:txBody>
      </p:sp>
      <p:grpSp>
        <p:nvGrpSpPr>
          <p:cNvPr id="929" name="Group"/>
          <p:cNvGrpSpPr/>
          <p:nvPr/>
        </p:nvGrpSpPr>
        <p:grpSpPr>
          <a:xfrm>
            <a:off x="1724442" y="1029927"/>
            <a:ext cx="611649" cy="553521"/>
            <a:chOff x="0" y="0"/>
            <a:chExt cx="611647" cy="553520"/>
          </a:xfrm>
        </p:grpSpPr>
        <p:sp>
          <p:nvSpPr>
            <p:cNvPr id="92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928" name="a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932" name="Group"/>
          <p:cNvGrpSpPr/>
          <p:nvPr/>
        </p:nvGrpSpPr>
        <p:grpSpPr>
          <a:xfrm>
            <a:off x="3559386" y="1029927"/>
            <a:ext cx="611648" cy="553521"/>
            <a:chOff x="0" y="0"/>
            <a:chExt cx="611647" cy="553520"/>
          </a:xfrm>
        </p:grpSpPr>
        <p:sp>
          <p:nvSpPr>
            <p:cNvPr id="93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931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935" name="Group"/>
          <p:cNvGrpSpPr/>
          <p:nvPr/>
        </p:nvGrpSpPr>
        <p:grpSpPr>
          <a:xfrm>
            <a:off x="1724442" y="2453265"/>
            <a:ext cx="611649" cy="553522"/>
            <a:chOff x="0" y="0"/>
            <a:chExt cx="611647" cy="553520"/>
          </a:xfrm>
        </p:grpSpPr>
        <p:sp>
          <p:nvSpPr>
            <p:cNvPr id="93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934" name="e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938" name="Group"/>
          <p:cNvGrpSpPr/>
          <p:nvPr/>
        </p:nvGrpSpPr>
        <p:grpSpPr>
          <a:xfrm>
            <a:off x="3559386" y="2453265"/>
            <a:ext cx="611648" cy="553522"/>
            <a:chOff x="0" y="0"/>
            <a:chExt cx="611647" cy="553520"/>
          </a:xfrm>
        </p:grpSpPr>
        <p:sp>
          <p:nvSpPr>
            <p:cNvPr id="936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937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939" name="Line"/>
          <p:cNvSpPr/>
          <p:nvPr/>
        </p:nvSpPr>
        <p:spPr>
          <a:xfrm>
            <a:off x="2336090" y="1267150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940" name="Line"/>
          <p:cNvSpPr/>
          <p:nvPr/>
        </p:nvSpPr>
        <p:spPr>
          <a:xfrm>
            <a:off x="1986577" y="1583447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941" name="Line"/>
          <p:cNvSpPr/>
          <p:nvPr/>
        </p:nvSpPr>
        <p:spPr>
          <a:xfrm>
            <a:off x="2336090" y="2690488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942" name="Line"/>
          <p:cNvSpPr/>
          <p:nvPr/>
        </p:nvSpPr>
        <p:spPr>
          <a:xfrm>
            <a:off x="3821520" y="1583447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943" name="Line"/>
          <p:cNvSpPr/>
          <p:nvPr/>
        </p:nvSpPr>
        <p:spPr>
          <a:xfrm>
            <a:off x="2248711" y="1504373"/>
            <a:ext cx="1310675" cy="102796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946" name="Group"/>
          <p:cNvGrpSpPr/>
          <p:nvPr/>
        </p:nvGrpSpPr>
        <p:grpSpPr>
          <a:xfrm>
            <a:off x="5481707" y="1029927"/>
            <a:ext cx="611649" cy="553521"/>
            <a:chOff x="0" y="0"/>
            <a:chExt cx="611647" cy="553520"/>
          </a:xfrm>
        </p:grpSpPr>
        <p:sp>
          <p:nvSpPr>
            <p:cNvPr id="94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945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949" name="Group"/>
          <p:cNvGrpSpPr/>
          <p:nvPr/>
        </p:nvGrpSpPr>
        <p:grpSpPr>
          <a:xfrm>
            <a:off x="7316650" y="1029927"/>
            <a:ext cx="611649" cy="553521"/>
            <a:chOff x="0" y="0"/>
            <a:chExt cx="611647" cy="553520"/>
          </a:xfrm>
        </p:grpSpPr>
        <p:sp>
          <p:nvSpPr>
            <p:cNvPr id="94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948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952" name="Group"/>
          <p:cNvGrpSpPr/>
          <p:nvPr/>
        </p:nvGrpSpPr>
        <p:grpSpPr>
          <a:xfrm>
            <a:off x="5481707" y="2453265"/>
            <a:ext cx="611649" cy="553522"/>
            <a:chOff x="0" y="0"/>
            <a:chExt cx="611647" cy="553520"/>
          </a:xfrm>
        </p:grpSpPr>
        <p:sp>
          <p:nvSpPr>
            <p:cNvPr id="95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951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955" name="Group"/>
          <p:cNvGrpSpPr/>
          <p:nvPr/>
        </p:nvGrpSpPr>
        <p:grpSpPr>
          <a:xfrm>
            <a:off x="7316650" y="2453265"/>
            <a:ext cx="611649" cy="553522"/>
            <a:chOff x="0" y="0"/>
            <a:chExt cx="611647" cy="553520"/>
          </a:xfrm>
        </p:grpSpPr>
        <p:sp>
          <p:nvSpPr>
            <p:cNvPr id="95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954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956" name="Line"/>
          <p:cNvSpPr/>
          <p:nvPr/>
        </p:nvSpPr>
        <p:spPr>
          <a:xfrm>
            <a:off x="5743842" y="1583447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957" name="Line"/>
          <p:cNvSpPr/>
          <p:nvPr/>
        </p:nvSpPr>
        <p:spPr>
          <a:xfrm>
            <a:off x="6093355" y="2690488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958" name="Line"/>
          <p:cNvSpPr/>
          <p:nvPr/>
        </p:nvSpPr>
        <p:spPr>
          <a:xfrm>
            <a:off x="7578785" y="1583447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959" name="Line"/>
          <p:cNvSpPr/>
          <p:nvPr/>
        </p:nvSpPr>
        <p:spPr>
          <a:xfrm>
            <a:off x="6093355" y="1347866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960" name="Line"/>
          <p:cNvSpPr/>
          <p:nvPr/>
        </p:nvSpPr>
        <p:spPr>
          <a:xfrm>
            <a:off x="4171033" y="1425299"/>
            <a:ext cx="1398053" cy="110704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965" name="Group"/>
          <p:cNvGrpSpPr/>
          <p:nvPr/>
        </p:nvGrpSpPr>
        <p:grpSpPr>
          <a:xfrm>
            <a:off x="2427217" y="4845691"/>
            <a:ext cx="1041043" cy="553521"/>
            <a:chOff x="0" y="0"/>
            <a:chExt cx="1041041" cy="553520"/>
          </a:xfrm>
        </p:grpSpPr>
        <p:sp>
          <p:nvSpPr>
            <p:cNvPr id="961" name="Line"/>
            <p:cNvSpPr/>
            <p:nvPr/>
          </p:nvSpPr>
          <p:spPr>
            <a:xfrm>
              <a:off x="0" y="255584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964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962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963" name="g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</p:grpSp>
      <p:grpSp>
        <p:nvGrpSpPr>
          <p:cNvPr id="970" name="Group"/>
          <p:cNvGrpSpPr/>
          <p:nvPr/>
        </p:nvGrpSpPr>
        <p:grpSpPr>
          <a:xfrm>
            <a:off x="6049741" y="4833843"/>
            <a:ext cx="1094373" cy="553521"/>
            <a:chOff x="0" y="0"/>
            <a:chExt cx="1094371" cy="553520"/>
          </a:xfrm>
        </p:grpSpPr>
        <p:sp>
          <p:nvSpPr>
            <p:cNvPr id="966" name="Line"/>
            <p:cNvSpPr/>
            <p:nvPr/>
          </p:nvSpPr>
          <p:spPr>
            <a:xfrm>
              <a:off x="0" y="284652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969" name="Group"/>
            <p:cNvGrpSpPr/>
            <p:nvPr/>
          </p:nvGrpSpPr>
          <p:grpSpPr>
            <a:xfrm>
              <a:off x="482724" y="0"/>
              <a:ext cx="611648" cy="553521"/>
              <a:chOff x="0" y="0"/>
              <a:chExt cx="611647" cy="553520"/>
            </a:xfrm>
          </p:grpSpPr>
          <p:sp>
            <p:nvSpPr>
              <p:cNvPr id="967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968" name="h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</p:grpSp>
      <p:grpSp>
        <p:nvGrpSpPr>
          <p:cNvPr id="973" name="Group"/>
          <p:cNvGrpSpPr/>
          <p:nvPr/>
        </p:nvGrpSpPr>
        <p:grpSpPr>
          <a:xfrm>
            <a:off x="7166719" y="4864496"/>
            <a:ext cx="460118" cy="508001"/>
            <a:chOff x="0" y="0"/>
            <a:chExt cx="460117" cy="508000"/>
          </a:xfrm>
        </p:grpSpPr>
        <p:sp>
          <p:nvSpPr>
            <p:cNvPr id="971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72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974" name="h"/>
          <p:cNvSpPr/>
          <p:nvPr/>
        </p:nvSpPr>
        <p:spPr>
          <a:xfrm>
            <a:off x="5591155" y="5531579"/>
            <a:ext cx="450594" cy="549975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h</a:t>
            </a:r>
          </a:p>
        </p:txBody>
      </p:sp>
      <p:grpSp>
        <p:nvGrpSpPr>
          <p:cNvPr id="977" name="Group"/>
          <p:cNvGrpSpPr/>
          <p:nvPr/>
        </p:nvGrpSpPr>
        <p:grpSpPr>
          <a:xfrm>
            <a:off x="6049741" y="5526817"/>
            <a:ext cx="460119" cy="508001"/>
            <a:chOff x="0" y="0"/>
            <a:chExt cx="460117" cy="508000"/>
          </a:xfrm>
        </p:grpSpPr>
        <p:sp>
          <p:nvSpPr>
            <p:cNvPr id="975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76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978" name="Queue with indegree 0"/>
          <p:cNvSpPr txBox="1"/>
          <p:nvPr/>
        </p:nvSpPr>
        <p:spPr>
          <a:xfrm>
            <a:off x="368282" y="6242253"/>
            <a:ext cx="348157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Queue with indegree 0</a:t>
            </a:r>
          </a:p>
        </p:txBody>
      </p:sp>
      <p:sp>
        <p:nvSpPr>
          <p:cNvPr id="979" name="Q0"/>
          <p:cNvSpPr/>
          <p:nvPr/>
        </p:nvSpPr>
        <p:spPr>
          <a:xfrm>
            <a:off x="4029617" y="6221266"/>
            <a:ext cx="696080" cy="549975"/>
          </a:xfrm>
          <a:prstGeom prst="roundRect">
            <a:avLst>
              <a:gd name="adj" fmla="val 15000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Q0</a:t>
            </a:r>
          </a:p>
        </p:txBody>
      </p:sp>
      <p:grpSp>
        <p:nvGrpSpPr>
          <p:cNvPr id="984" name="Group"/>
          <p:cNvGrpSpPr/>
          <p:nvPr/>
        </p:nvGrpSpPr>
        <p:grpSpPr>
          <a:xfrm>
            <a:off x="4748387" y="6178558"/>
            <a:ext cx="1037919" cy="553521"/>
            <a:chOff x="0" y="0"/>
            <a:chExt cx="1037918" cy="553520"/>
          </a:xfrm>
        </p:grpSpPr>
        <p:sp>
          <p:nvSpPr>
            <p:cNvPr id="980" name="Line"/>
            <p:cNvSpPr/>
            <p:nvPr/>
          </p:nvSpPr>
          <p:spPr>
            <a:xfrm>
              <a:off x="0" y="317695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983" name="Group"/>
            <p:cNvGrpSpPr/>
            <p:nvPr/>
          </p:nvGrpSpPr>
          <p:grpSpPr>
            <a:xfrm>
              <a:off x="426270" y="0"/>
              <a:ext cx="611649" cy="553521"/>
              <a:chOff x="0" y="0"/>
              <a:chExt cx="611647" cy="553520"/>
            </a:xfrm>
          </p:grpSpPr>
          <p:sp>
            <p:nvSpPr>
              <p:cNvPr id="981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982" name="a"/>
              <p:cNvSpPr txBox="1"/>
              <p:nvPr/>
            </p:nvSpPr>
            <p:spPr>
              <a:xfrm>
                <a:off x="89566" y="51621"/>
                <a:ext cx="265704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</p:grpSp>
      <p:grpSp>
        <p:nvGrpSpPr>
          <p:cNvPr id="989" name="Group"/>
          <p:cNvGrpSpPr/>
          <p:nvPr/>
        </p:nvGrpSpPr>
        <p:grpSpPr>
          <a:xfrm>
            <a:off x="5839946" y="6164286"/>
            <a:ext cx="1031239" cy="553522"/>
            <a:chOff x="0" y="0"/>
            <a:chExt cx="1031237" cy="553520"/>
          </a:xfrm>
        </p:grpSpPr>
        <p:grpSp>
          <p:nvGrpSpPr>
            <p:cNvPr id="987" name="Group"/>
            <p:cNvGrpSpPr/>
            <p:nvPr/>
          </p:nvGrpSpPr>
          <p:grpSpPr>
            <a:xfrm>
              <a:off x="419589" y="0"/>
              <a:ext cx="611649" cy="553521"/>
              <a:chOff x="0" y="0"/>
              <a:chExt cx="611647" cy="553520"/>
            </a:xfrm>
          </p:grpSpPr>
          <p:sp>
            <p:nvSpPr>
              <p:cNvPr id="985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986" name="c"/>
              <p:cNvSpPr txBox="1"/>
              <p:nvPr/>
            </p:nvSpPr>
            <p:spPr>
              <a:xfrm>
                <a:off x="89566" y="51621"/>
                <a:ext cx="265704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988" name="Line"/>
            <p:cNvSpPr/>
            <p:nvPr/>
          </p:nvSpPr>
          <p:spPr>
            <a:xfrm>
              <a:off x="0" y="328062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sp>
        <p:nvSpPr>
          <p:cNvPr id="990" name="Indegrees"/>
          <p:cNvSpPr txBox="1"/>
          <p:nvPr/>
        </p:nvSpPr>
        <p:spPr>
          <a:xfrm>
            <a:off x="7775182" y="2959627"/>
            <a:ext cx="153619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Indegrees</a:t>
            </a:r>
          </a:p>
        </p:txBody>
      </p:sp>
      <p:sp>
        <p:nvSpPr>
          <p:cNvPr id="991" name="a:0"/>
          <p:cNvSpPr txBox="1"/>
          <p:nvPr/>
        </p:nvSpPr>
        <p:spPr>
          <a:xfrm>
            <a:off x="7818772" y="3401787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a:0</a:t>
            </a:r>
          </a:p>
        </p:txBody>
      </p:sp>
      <p:sp>
        <p:nvSpPr>
          <p:cNvPr id="992" name="b:0"/>
          <p:cNvSpPr txBox="1"/>
          <p:nvPr/>
        </p:nvSpPr>
        <p:spPr>
          <a:xfrm>
            <a:off x="7818772" y="3752865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b:0</a:t>
            </a:r>
          </a:p>
        </p:txBody>
      </p:sp>
      <p:sp>
        <p:nvSpPr>
          <p:cNvPr id="993" name="c:0"/>
          <p:cNvSpPr txBox="1"/>
          <p:nvPr/>
        </p:nvSpPr>
        <p:spPr>
          <a:xfrm>
            <a:off x="7818772" y="4076816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c:0</a:t>
            </a:r>
          </a:p>
        </p:txBody>
      </p:sp>
      <p:sp>
        <p:nvSpPr>
          <p:cNvPr id="994" name="d:0"/>
          <p:cNvSpPr txBox="1"/>
          <p:nvPr/>
        </p:nvSpPr>
        <p:spPr>
          <a:xfrm>
            <a:off x="7818772" y="4533403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d:0</a:t>
            </a:r>
          </a:p>
        </p:txBody>
      </p:sp>
      <p:sp>
        <p:nvSpPr>
          <p:cNvPr id="995" name="e:0"/>
          <p:cNvSpPr txBox="1"/>
          <p:nvPr/>
        </p:nvSpPr>
        <p:spPr>
          <a:xfrm>
            <a:off x="7818772" y="4980266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e:0</a:t>
            </a:r>
          </a:p>
        </p:txBody>
      </p:sp>
      <p:sp>
        <p:nvSpPr>
          <p:cNvPr id="996" name="f:0"/>
          <p:cNvSpPr txBox="1"/>
          <p:nvPr/>
        </p:nvSpPr>
        <p:spPr>
          <a:xfrm>
            <a:off x="7818772" y="5370535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f:0</a:t>
            </a:r>
          </a:p>
        </p:txBody>
      </p:sp>
      <p:sp>
        <p:nvSpPr>
          <p:cNvPr id="997" name="g:0"/>
          <p:cNvSpPr txBox="1"/>
          <p:nvPr/>
        </p:nvSpPr>
        <p:spPr>
          <a:xfrm>
            <a:off x="7818772" y="5760804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g:0</a:t>
            </a:r>
          </a:p>
        </p:txBody>
      </p:sp>
      <p:sp>
        <p:nvSpPr>
          <p:cNvPr id="998" name="h:0"/>
          <p:cNvSpPr txBox="1"/>
          <p:nvPr/>
        </p:nvSpPr>
        <p:spPr>
          <a:xfrm>
            <a:off x="7864151" y="6207667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h:0</a:t>
            </a:r>
          </a:p>
        </p:txBody>
      </p:sp>
      <p:sp>
        <p:nvSpPr>
          <p:cNvPr id="999" name="b:1"/>
          <p:cNvSpPr txBox="1"/>
          <p:nvPr/>
        </p:nvSpPr>
        <p:spPr>
          <a:xfrm>
            <a:off x="8024263" y="3752865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b:1</a:t>
            </a:r>
          </a:p>
        </p:txBody>
      </p:sp>
      <p:sp>
        <p:nvSpPr>
          <p:cNvPr id="1000" name="f:1"/>
          <p:cNvSpPr txBox="1"/>
          <p:nvPr/>
        </p:nvSpPr>
        <p:spPr>
          <a:xfrm>
            <a:off x="7998863" y="5375444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f:1</a:t>
            </a:r>
          </a:p>
        </p:txBody>
      </p:sp>
      <p:sp>
        <p:nvSpPr>
          <p:cNvPr id="1001" name="e:1"/>
          <p:cNvSpPr txBox="1"/>
          <p:nvPr/>
        </p:nvSpPr>
        <p:spPr>
          <a:xfrm>
            <a:off x="7998863" y="4980266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e:1</a:t>
            </a:r>
          </a:p>
        </p:txBody>
      </p:sp>
      <p:sp>
        <p:nvSpPr>
          <p:cNvPr id="1002" name="g:1"/>
          <p:cNvSpPr txBox="1"/>
          <p:nvPr/>
        </p:nvSpPr>
        <p:spPr>
          <a:xfrm>
            <a:off x="7998863" y="5759294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g:1</a:t>
            </a:r>
          </a:p>
        </p:txBody>
      </p:sp>
      <p:sp>
        <p:nvSpPr>
          <p:cNvPr id="1003" name="f:2"/>
          <p:cNvSpPr txBox="1"/>
          <p:nvPr/>
        </p:nvSpPr>
        <p:spPr>
          <a:xfrm>
            <a:off x="8524571" y="5364566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f:2</a:t>
            </a:r>
          </a:p>
        </p:txBody>
      </p:sp>
      <p:sp>
        <p:nvSpPr>
          <p:cNvPr id="1004" name="d:1"/>
          <p:cNvSpPr txBox="1"/>
          <p:nvPr/>
        </p:nvSpPr>
        <p:spPr>
          <a:xfrm>
            <a:off x="7998863" y="4515644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d:1</a:t>
            </a:r>
          </a:p>
        </p:txBody>
      </p:sp>
      <p:sp>
        <p:nvSpPr>
          <p:cNvPr id="1005" name="g:2"/>
          <p:cNvSpPr txBox="1"/>
          <p:nvPr/>
        </p:nvSpPr>
        <p:spPr>
          <a:xfrm>
            <a:off x="8524571" y="5760804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g:2</a:t>
            </a:r>
          </a:p>
        </p:txBody>
      </p:sp>
      <p:sp>
        <p:nvSpPr>
          <p:cNvPr id="1006" name="h:1"/>
          <p:cNvSpPr txBox="1"/>
          <p:nvPr/>
        </p:nvSpPr>
        <p:spPr>
          <a:xfrm>
            <a:off x="8531760" y="6193396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h:1</a:t>
            </a:r>
          </a:p>
        </p:txBody>
      </p:sp>
      <p:sp>
        <p:nvSpPr>
          <p:cNvPr id="1007" name="f:3"/>
          <p:cNvSpPr txBox="1"/>
          <p:nvPr/>
        </p:nvSpPr>
        <p:spPr>
          <a:xfrm>
            <a:off x="9166014" y="5357893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f:3</a:t>
            </a:r>
          </a:p>
        </p:txBody>
      </p:sp>
      <p:sp>
        <p:nvSpPr>
          <p:cNvPr id="1008" name="h:2"/>
          <p:cNvSpPr txBox="1"/>
          <p:nvPr/>
        </p:nvSpPr>
        <p:spPr>
          <a:xfrm>
            <a:off x="8145715" y="6198275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h:2</a:t>
            </a:r>
          </a:p>
        </p:txBody>
      </p:sp>
      <p:grpSp>
        <p:nvGrpSpPr>
          <p:cNvPr id="1013" name="Group"/>
          <p:cNvGrpSpPr/>
          <p:nvPr/>
        </p:nvGrpSpPr>
        <p:grpSpPr>
          <a:xfrm>
            <a:off x="4305849" y="6902900"/>
            <a:ext cx="1041043" cy="553522"/>
            <a:chOff x="0" y="0"/>
            <a:chExt cx="1041041" cy="553520"/>
          </a:xfrm>
        </p:grpSpPr>
        <p:sp>
          <p:nvSpPr>
            <p:cNvPr id="1009" name="Line"/>
            <p:cNvSpPr/>
            <p:nvPr/>
          </p:nvSpPr>
          <p:spPr>
            <a:xfrm>
              <a:off x="0" y="27676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1012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1010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011" name="b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</p:grpSp>
      <p:grpSp>
        <p:nvGrpSpPr>
          <p:cNvPr id="1018" name="Group"/>
          <p:cNvGrpSpPr/>
          <p:nvPr/>
        </p:nvGrpSpPr>
        <p:grpSpPr>
          <a:xfrm>
            <a:off x="5826136" y="6181065"/>
            <a:ext cx="1041042" cy="553521"/>
            <a:chOff x="0" y="0"/>
            <a:chExt cx="1041041" cy="553520"/>
          </a:xfrm>
        </p:grpSpPr>
        <p:sp>
          <p:nvSpPr>
            <p:cNvPr id="1014" name="Line"/>
            <p:cNvSpPr/>
            <p:nvPr/>
          </p:nvSpPr>
          <p:spPr>
            <a:xfrm>
              <a:off x="0" y="27676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1017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1015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016" name="b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</p:grpSp>
      <p:grpSp>
        <p:nvGrpSpPr>
          <p:cNvPr id="1023" name="Group"/>
          <p:cNvGrpSpPr/>
          <p:nvPr/>
        </p:nvGrpSpPr>
        <p:grpSpPr>
          <a:xfrm>
            <a:off x="6876257" y="6181065"/>
            <a:ext cx="1041042" cy="553521"/>
            <a:chOff x="0" y="0"/>
            <a:chExt cx="1041041" cy="553520"/>
          </a:xfrm>
        </p:grpSpPr>
        <p:sp>
          <p:nvSpPr>
            <p:cNvPr id="1019" name="Line"/>
            <p:cNvSpPr/>
            <p:nvPr/>
          </p:nvSpPr>
          <p:spPr>
            <a:xfrm>
              <a:off x="0" y="27676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1022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1020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021" name="e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</p:grpSp>
      <p:grpSp>
        <p:nvGrpSpPr>
          <p:cNvPr id="1028" name="Group"/>
          <p:cNvGrpSpPr/>
          <p:nvPr/>
        </p:nvGrpSpPr>
        <p:grpSpPr>
          <a:xfrm>
            <a:off x="6905284" y="6156910"/>
            <a:ext cx="1041043" cy="553521"/>
            <a:chOff x="0" y="0"/>
            <a:chExt cx="1041041" cy="553520"/>
          </a:xfrm>
        </p:grpSpPr>
        <p:sp>
          <p:nvSpPr>
            <p:cNvPr id="1024" name="Line"/>
            <p:cNvSpPr/>
            <p:nvPr/>
          </p:nvSpPr>
          <p:spPr>
            <a:xfrm>
              <a:off x="0" y="27676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1027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1025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026" name="d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1033" name="Group"/>
          <p:cNvGrpSpPr/>
          <p:nvPr/>
        </p:nvGrpSpPr>
        <p:grpSpPr>
          <a:xfrm>
            <a:off x="7741193" y="6530716"/>
            <a:ext cx="1041042" cy="553521"/>
            <a:chOff x="0" y="0"/>
            <a:chExt cx="1041041" cy="553520"/>
          </a:xfrm>
        </p:grpSpPr>
        <p:sp>
          <p:nvSpPr>
            <p:cNvPr id="1029" name="Line"/>
            <p:cNvSpPr/>
            <p:nvPr/>
          </p:nvSpPr>
          <p:spPr>
            <a:xfrm>
              <a:off x="0" y="27676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1032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1030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031" name="g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</p:grpSp>
      <p:grpSp>
        <p:nvGrpSpPr>
          <p:cNvPr id="1038" name="Group"/>
          <p:cNvGrpSpPr/>
          <p:nvPr/>
        </p:nvGrpSpPr>
        <p:grpSpPr>
          <a:xfrm>
            <a:off x="8780082" y="6530716"/>
            <a:ext cx="1041042" cy="553521"/>
            <a:chOff x="0" y="0"/>
            <a:chExt cx="1041041" cy="553520"/>
          </a:xfrm>
        </p:grpSpPr>
        <p:sp>
          <p:nvSpPr>
            <p:cNvPr id="1034" name="Line"/>
            <p:cNvSpPr/>
            <p:nvPr/>
          </p:nvSpPr>
          <p:spPr>
            <a:xfrm>
              <a:off x="0" y="27676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1037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1035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036" name="f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xit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xit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xit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path" nodeType="click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10250 0.003128" origin="layout" pathEditMode="relative">
                                      <p:cBhvr>
                                        <p:cTn id="54" dur="100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xit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xit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xit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xit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xit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xit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path" nodeType="clickEffect" presetSubtype="0" presetID="-1" grpId="2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06472 0.002719" origin="layout" pathEditMode="relative">
                                      <p:cBhvr>
                                        <p:cTn id="98" dur="10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path" nodeType="clickEffect" presetSubtype="0" presetID="-1" grpId="2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05621 0.002651" origin="layout" pathEditMode="relative">
                                      <p:cBhvr>
                                        <p:cTn id="102" dur="1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xit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xit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xit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xit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xit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xit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xit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xit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xit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xit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xit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xit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xit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Class="exit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Class="exit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07" grpId="7"/>
      <p:bldP build="whole" bldLvl="1" animBg="1" rev="0" advAuto="0" spid="1001" grpId="11"/>
      <p:bldP build="whole" bldLvl="1" animBg="1" rev="0" advAuto="0" spid="1002" grpId="29"/>
      <p:bldP build="whole" bldLvl="1" animBg="1" rev="0" advAuto="0" spid="1023" grpId="15"/>
      <p:bldP build="whole" bldLvl="1" animBg="1" rev="0" advAuto="0" spid="958" grpId="40"/>
      <p:bldP build="whole" bldLvl="1" animBg="1" rev="0" advAuto="0" spid="999" grpId="3"/>
      <p:bldP build="whole" bldLvl="1" animBg="1" rev="0" advAuto="0" spid="959" grpId="17"/>
      <p:bldP build="whole" bldLvl="1" animBg="1" rev="0" advAuto="0" spid="1028" grpId="26"/>
      <p:bldP build="whole" bldLvl="1" animBg="1" rev="0" advAuto="0" spid="900" grpId="16"/>
      <p:bldP build="whole" bldLvl="1" animBg="1" rev="0" advAuto="0" spid="867" grpId="1"/>
      <p:bldP build="whole" bldLvl="1" animBg="1" rev="0" advAuto="0" spid="1003" grpId="33"/>
      <p:bldP build="whole" bldLvl="1" animBg="1" rev="0" advAuto="0" spid="1006" grpId="42"/>
      <p:bldP build="whole" bldLvl="1" animBg="1" rev="0" advAuto="0" spid="970" grpId="43"/>
      <p:bldP build="whole" bldLvl="1" animBg="1" rev="0" advAuto="0" spid="995" grpId="12"/>
      <p:bldP build="whole" bldLvl="1" animBg="1" rev="0" advAuto="0" spid="1018" grpId="14"/>
      <p:bldP build="whole" bldLvl="1" animBg="1" rev="0" advAuto="0" spid="996" grpId="38"/>
      <p:bldP build="whole" bldLvl="1" animBg="1" rev="0" advAuto="0" spid="872" grpId="5"/>
      <p:bldP build="whole" bldLvl="1" animBg="1" rev="0" advAuto="0" spid="965" grpId="20"/>
      <p:bldP build="whole" bldLvl="1" animBg="1" rev="0" advAuto="0" spid="1006" grpId="45"/>
      <p:bldP build="whole" bldLvl="1" animBg="1" rev="0" advAuto="0" spid="918" grpId="35"/>
      <p:bldP build="whole" bldLvl="1" animBg="1" rev="0" advAuto="0" spid="886" grpId="31"/>
      <p:bldP build="whole" bldLvl="1" animBg="1" rev="0" advAuto="0" spid="1004" grpId="18"/>
      <p:bldP build="whole" bldLvl="1" animBg="1" rev="0" advAuto="0" spid="956" grpId="21"/>
      <p:bldP build="whole" bldLvl="1" animBg="1" rev="0" advAuto="0" spid="877" grpId="9"/>
      <p:bldP build="whole" bldLvl="1" animBg="1" rev="0" advAuto="0" spid="957" grpId="44"/>
      <p:bldP build="whole" bldLvl="1" animBg="1" rev="0" advAuto="0" spid="992" grpId="4"/>
      <p:bldP build="whole" bldLvl="1" animBg="1" rev="0" advAuto="0" spid="891" grpId="27"/>
      <p:bldP build="whole" bldLvl="1" animBg="1" rev="0" advAuto="0" spid="1000" grpId="34"/>
      <p:bldP build="whole" bldLvl="1" animBg="1" rev="0" advAuto="0" spid="941" grpId="36"/>
      <p:bldP build="whole" bldLvl="1" animBg="1" rev="0" advAuto="0" spid="998" grpId="46"/>
      <p:bldP build="whole" bldLvl="1" animBg="1" rev="0" advAuto="0" spid="1000" grpId="37"/>
      <p:bldP build="whole" bldLvl="1" animBg="1" rev="0" advAuto="0" spid="940" grpId="10"/>
      <p:bldP build="whole" bldLvl="1" animBg="1" rev="0" advAuto="0" spid="1005" grpId="22"/>
      <p:bldP build="whole" bldLvl="1" animBg="1" rev="0" advAuto="0" spid="939" grpId="2"/>
      <p:bldP build="whole" bldLvl="1" animBg="1" rev="0" advAuto="0" spid="997" grpId="30"/>
      <p:bldP build="whole" bldLvl="1" animBg="1" rev="0" advAuto="0" spid="960" grpId="28"/>
      <p:bldP build="whole" bldLvl="1" animBg="1" rev="0" advAuto="0" spid="994" grpId="19"/>
      <p:bldP build="whole" bldLvl="1" animBg="1" rev="0" advAuto="0" spid="909" grpId="39"/>
      <p:bldP build="whole" bldLvl="1" animBg="1" rev="0" advAuto="0" spid="942" grpId="32"/>
      <p:bldP build="whole" bldLvl="1" animBg="1" rev="0" advAuto="0" spid="943" grpId="6"/>
      <p:bldP build="whole" bldLvl="1" animBg="1" rev="0" advAuto="0" spid="1003" grpId="8"/>
      <p:bldP build="whole" bldLvl="1" animBg="1" rev="0" advAuto="0" spid="1008" grpId="41"/>
      <p:bldP build="whole" bldLvl="1" animBg="1" rev="0" advAuto="0" spid="1002" grpId="2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Topo sort (D&amp;C)-Complex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 sort (D&amp;C)-Complexity</a:t>
            </a:r>
          </a:p>
        </p:txBody>
      </p:sp>
      <p:sp>
        <p:nvSpPr>
          <p:cNvPr id="1041" name="Scanning a list of edges to bui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Scanning a list of edges to build</a:t>
            </a:r>
          </a:p>
          <a:p>
            <a:pPr lvl="1"/>
            <a:r>
              <a:t>Adjancey list: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O(|E|)</a:t>
            </a:r>
          </a:p>
          <a:p>
            <a:pPr lvl="1"/>
            <a:r>
              <a:t>Indegree list: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O(|E|)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t>Queue of zero Indegree: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O(|V|)</a:t>
            </a:r>
          </a:p>
          <a:p>
            <a:pPr/>
            <a:r>
              <a:t>With each iteration of removing front of Q</a:t>
            </a:r>
          </a:p>
          <a:p>
            <a:pPr lvl="1"/>
            <a:r>
              <a:t>Indegree list is changed</a:t>
            </a:r>
          </a:p>
          <a:p>
            <a:pPr lvl="1"/>
            <a:r>
              <a:t>node is added to end of Queue of zero indegree</a:t>
            </a:r>
          </a:p>
          <a:p>
            <a:pPr/>
            <a:r>
              <a:t>All the work done in all iterations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O(|E|)</a:t>
            </a:r>
            <a:r>
              <a:t> for changing indegree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O(|V|)</a:t>
            </a:r>
            <a:r>
              <a:t> for updating Queue of zero indegree</a:t>
            </a:r>
          </a:p>
          <a:p>
            <a:pPr/>
            <a:r>
              <a:t>Total 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O(|V|+|E|)</a:t>
            </a:r>
          </a:p>
        </p:txBody>
      </p:sp>
      <p:sp>
        <p:nvSpPr>
          <p:cNvPr id="10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0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4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047" name="Topological ord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Topological order</a:t>
            </a:r>
          </a:p>
          <a:p>
            <a:pPr/>
            <a:r>
              <a:t>Directed acyclic graph</a:t>
            </a:r>
          </a:p>
          <a:p>
            <a:pPr/>
            <a:r>
              <a:t>Directed cyclic graph</a:t>
            </a:r>
          </a:p>
          <a:p>
            <a:pPr/>
            <a:r>
              <a:t>Edge types:</a:t>
            </a:r>
          </a:p>
          <a:p>
            <a:pPr lvl="1"/>
            <a:r>
              <a:t>Tree edges</a:t>
            </a:r>
          </a:p>
          <a:p>
            <a:pPr lvl="1"/>
            <a:r>
              <a:t>Forward/cross edges</a:t>
            </a:r>
          </a:p>
          <a:p>
            <a:pPr lvl="1"/>
            <a:r>
              <a:t>Back edges</a:t>
            </a:r>
          </a:p>
          <a:p>
            <a:pPr/>
            <a:r>
              <a:t>Topo sort using DFS</a:t>
            </a:r>
          </a:p>
          <a:p>
            <a:pPr lvl="1"/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O(|V|+|E|)</a:t>
            </a:r>
          </a:p>
          <a:p>
            <a:pPr/>
            <a:r>
              <a:t>Topo sort using node removal</a:t>
            </a:r>
          </a:p>
          <a:p>
            <a:pPr lvl="1"/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O(|V|+|E|)</a:t>
            </a:r>
          </a:p>
        </p:txBody>
      </p:sp>
      <p:sp>
        <p:nvSpPr>
          <p:cNvPr id="10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0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opological Sort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Topological Sort Example</a:t>
            </a:r>
          </a:p>
        </p:txBody>
      </p:sp>
      <p:sp>
        <p:nvSpPr>
          <p:cNvPr id="54" name="Show the dependency graph in the order of wearing man’s cloths…"/>
          <p:cNvSpPr txBox="1"/>
          <p:nvPr>
            <p:ph type="body" idx="1"/>
          </p:nvPr>
        </p:nvSpPr>
        <p:spPr>
          <a:xfrm>
            <a:off x="666288" y="938113"/>
            <a:ext cx="5808706" cy="591950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3000"/>
            </a:pPr>
            <a:r>
              <a:t>Show the dependency graph in the order of wearing man’s cloths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Blazer (Coat)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Brief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Hat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Shirt (tucked-in)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Sweater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Tie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Trouser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Socks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Shoes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Vest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8" name="Socks"/>
          <p:cNvSpPr txBox="1"/>
          <p:nvPr/>
        </p:nvSpPr>
        <p:spPr>
          <a:xfrm>
            <a:off x="6324684" y="2589126"/>
            <a:ext cx="1144896" cy="546101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Socks</a:t>
            </a:r>
          </a:p>
        </p:txBody>
      </p:sp>
      <p:sp>
        <p:nvSpPr>
          <p:cNvPr id="59" name="Shoes"/>
          <p:cNvSpPr txBox="1"/>
          <p:nvPr/>
        </p:nvSpPr>
        <p:spPr>
          <a:xfrm>
            <a:off x="7178443" y="4455818"/>
            <a:ext cx="1174413" cy="546101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Shoes</a:t>
            </a:r>
          </a:p>
        </p:txBody>
      </p:sp>
      <p:sp>
        <p:nvSpPr>
          <p:cNvPr id="60" name="Line"/>
          <p:cNvSpPr/>
          <p:nvPr/>
        </p:nvSpPr>
        <p:spPr>
          <a:xfrm>
            <a:off x="6797396" y="3153837"/>
            <a:ext cx="968254" cy="132273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" name="Shirt"/>
          <p:cNvSpPr txBox="1"/>
          <p:nvPr/>
        </p:nvSpPr>
        <p:spPr>
          <a:xfrm>
            <a:off x="8694955" y="2589126"/>
            <a:ext cx="1022312" cy="546101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Shirt</a:t>
            </a:r>
          </a:p>
        </p:txBody>
      </p:sp>
      <p:sp>
        <p:nvSpPr>
          <p:cNvPr id="62" name="Line"/>
          <p:cNvSpPr/>
          <p:nvPr/>
        </p:nvSpPr>
        <p:spPr>
          <a:xfrm flipH="1">
            <a:off x="7905349" y="3154951"/>
            <a:ext cx="1045239" cy="132161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" grpId="2"/>
      <p:bldP build="p" bldLvl="5" animBg="1" rev="0" advAuto="0" spid="54" grpId="1"/>
      <p:bldP build="whole" bldLvl="1" animBg="1" rev="0" advAuto="0" spid="58" grpId="3"/>
      <p:bldP build="whole" bldLvl="1" animBg="1" rev="0" advAuto="0" spid="60" grpId="5"/>
      <p:bldP build="whole" bldLvl="1" animBg="1" rev="0" advAuto="0" spid="59" grpId="4"/>
      <p:bldP build="whole" bldLvl="1" animBg="1" rev="0" advAuto="0" spid="62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opological Sort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Topological Sort Example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8" name="Brief"/>
          <p:cNvSpPr txBox="1"/>
          <p:nvPr/>
        </p:nvSpPr>
        <p:spPr>
          <a:xfrm>
            <a:off x="3355021" y="1308734"/>
            <a:ext cx="1000607" cy="546101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Brief</a:t>
            </a:r>
          </a:p>
        </p:txBody>
      </p:sp>
      <p:sp>
        <p:nvSpPr>
          <p:cNvPr id="69" name="Shoes"/>
          <p:cNvSpPr txBox="1"/>
          <p:nvPr/>
        </p:nvSpPr>
        <p:spPr>
          <a:xfrm>
            <a:off x="998349" y="5707914"/>
            <a:ext cx="1174414" cy="546101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Shoes</a:t>
            </a:r>
          </a:p>
        </p:txBody>
      </p:sp>
      <p:sp>
        <p:nvSpPr>
          <p:cNvPr id="70" name="Vest"/>
          <p:cNvSpPr txBox="1"/>
          <p:nvPr/>
        </p:nvSpPr>
        <p:spPr>
          <a:xfrm>
            <a:off x="5832509" y="1308734"/>
            <a:ext cx="905457" cy="546101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Vest</a:t>
            </a:r>
          </a:p>
        </p:txBody>
      </p:sp>
      <p:sp>
        <p:nvSpPr>
          <p:cNvPr id="71" name="Shirt"/>
          <p:cNvSpPr txBox="1"/>
          <p:nvPr/>
        </p:nvSpPr>
        <p:spPr>
          <a:xfrm>
            <a:off x="5774082" y="2603931"/>
            <a:ext cx="1022311" cy="546101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Shirt</a:t>
            </a:r>
          </a:p>
        </p:txBody>
      </p:sp>
      <p:sp>
        <p:nvSpPr>
          <p:cNvPr id="72" name="Trouser"/>
          <p:cNvSpPr txBox="1"/>
          <p:nvPr/>
        </p:nvSpPr>
        <p:spPr>
          <a:xfrm>
            <a:off x="3565471" y="3753405"/>
            <a:ext cx="1480875" cy="546101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Trouser</a:t>
            </a:r>
          </a:p>
        </p:txBody>
      </p:sp>
      <p:sp>
        <p:nvSpPr>
          <p:cNvPr id="73" name="Tie"/>
          <p:cNvSpPr txBox="1"/>
          <p:nvPr/>
        </p:nvSpPr>
        <p:spPr>
          <a:xfrm>
            <a:off x="5922180" y="4107734"/>
            <a:ext cx="741374" cy="546101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Tie</a:t>
            </a:r>
          </a:p>
        </p:txBody>
      </p:sp>
      <p:sp>
        <p:nvSpPr>
          <p:cNvPr id="74" name="Blazer"/>
          <p:cNvSpPr txBox="1"/>
          <p:nvPr/>
        </p:nvSpPr>
        <p:spPr>
          <a:xfrm>
            <a:off x="3366745" y="6066036"/>
            <a:ext cx="1260188" cy="546101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Blazer</a:t>
            </a:r>
          </a:p>
        </p:txBody>
      </p:sp>
      <p:sp>
        <p:nvSpPr>
          <p:cNvPr id="75" name="Hat"/>
          <p:cNvSpPr txBox="1"/>
          <p:nvPr/>
        </p:nvSpPr>
        <p:spPr>
          <a:xfrm>
            <a:off x="7663754" y="6137037"/>
            <a:ext cx="822286" cy="546101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Hat</a:t>
            </a:r>
          </a:p>
        </p:txBody>
      </p:sp>
      <p:sp>
        <p:nvSpPr>
          <p:cNvPr id="76" name="Line"/>
          <p:cNvSpPr/>
          <p:nvPr/>
        </p:nvSpPr>
        <p:spPr>
          <a:xfrm>
            <a:off x="1632627" y="2249380"/>
            <a:ext cx="1939971" cy="150122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7" name="Line"/>
          <p:cNvSpPr/>
          <p:nvPr/>
        </p:nvSpPr>
        <p:spPr>
          <a:xfrm>
            <a:off x="3755114" y="1853290"/>
            <a:ext cx="161836" cy="1904549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8" name="Socks"/>
          <p:cNvSpPr txBox="1"/>
          <p:nvPr/>
        </p:nvSpPr>
        <p:spPr>
          <a:xfrm>
            <a:off x="1013108" y="1723367"/>
            <a:ext cx="1144896" cy="546101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Socks</a:t>
            </a:r>
          </a:p>
        </p:txBody>
      </p:sp>
      <p:sp>
        <p:nvSpPr>
          <p:cNvPr id="79" name="Line"/>
          <p:cNvSpPr/>
          <p:nvPr/>
        </p:nvSpPr>
        <p:spPr>
          <a:xfrm flipH="1">
            <a:off x="4293523" y="3202361"/>
            <a:ext cx="1594855" cy="54187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0" name="Line"/>
          <p:cNvSpPr/>
          <p:nvPr/>
        </p:nvSpPr>
        <p:spPr>
          <a:xfrm flipH="1">
            <a:off x="1373808" y="2262421"/>
            <a:ext cx="1" cy="3451868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1" name="Line"/>
          <p:cNvSpPr/>
          <p:nvPr/>
        </p:nvSpPr>
        <p:spPr>
          <a:xfrm>
            <a:off x="5976185" y="1860584"/>
            <a:ext cx="104327" cy="80515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2" name="Line"/>
          <p:cNvSpPr/>
          <p:nvPr/>
        </p:nvSpPr>
        <p:spPr>
          <a:xfrm flipH="1">
            <a:off x="1738981" y="4316649"/>
            <a:ext cx="2002961" cy="139764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3" name="Line"/>
          <p:cNvSpPr/>
          <p:nvPr/>
        </p:nvSpPr>
        <p:spPr>
          <a:xfrm>
            <a:off x="6292867" y="3137744"/>
            <a:ext cx="1" cy="95250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4" name="Line"/>
          <p:cNvSpPr/>
          <p:nvPr/>
        </p:nvSpPr>
        <p:spPr>
          <a:xfrm>
            <a:off x="6543875" y="3170496"/>
            <a:ext cx="1502061" cy="2956889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5" name="Sweater"/>
          <p:cNvSpPr txBox="1"/>
          <p:nvPr/>
        </p:nvSpPr>
        <p:spPr>
          <a:xfrm>
            <a:off x="4726284" y="5176152"/>
            <a:ext cx="1563177" cy="546101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Sweater</a:t>
            </a:r>
          </a:p>
        </p:txBody>
      </p:sp>
      <p:sp>
        <p:nvSpPr>
          <p:cNvPr id="86" name="Line"/>
          <p:cNvSpPr/>
          <p:nvPr/>
        </p:nvSpPr>
        <p:spPr>
          <a:xfrm flipH="1">
            <a:off x="5416928" y="4648479"/>
            <a:ext cx="851096" cy="51726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7" name="Line"/>
          <p:cNvSpPr/>
          <p:nvPr/>
        </p:nvSpPr>
        <p:spPr>
          <a:xfrm flipH="1">
            <a:off x="4093118" y="5706332"/>
            <a:ext cx="1054165" cy="38933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8" name="Line"/>
          <p:cNvSpPr/>
          <p:nvPr/>
        </p:nvSpPr>
        <p:spPr>
          <a:xfrm>
            <a:off x="6039721" y="5724521"/>
            <a:ext cx="1810306" cy="363238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9" name="1"/>
          <p:cNvSpPr txBox="1"/>
          <p:nvPr/>
        </p:nvSpPr>
        <p:spPr>
          <a:xfrm>
            <a:off x="4450780" y="1145802"/>
            <a:ext cx="345441" cy="469653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0" name="10"/>
          <p:cNvSpPr txBox="1"/>
          <p:nvPr/>
        </p:nvSpPr>
        <p:spPr>
          <a:xfrm>
            <a:off x="8215189" y="5593738"/>
            <a:ext cx="497841" cy="469653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91" name="9"/>
          <p:cNvSpPr txBox="1"/>
          <p:nvPr/>
        </p:nvSpPr>
        <p:spPr>
          <a:xfrm>
            <a:off x="3824119" y="5593738"/>
            <a:ext cx="345441" cy="469653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92" name="8"/>
          <p:cNvSpPr txBox="1"/>
          <p:nvPr/>
        </p:nvSpPr>
        <p:spPr>
          <a:xfrm>
            <a:off x="4967146" y="4664146"/>
            <a:ext cx="345441" cy="469653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93" name="7"/>
          <p:cNvSpPr txBox="1"/>
          <p:nvPr/>
        </p:nvSpPr>
        <p:spPr>
          <a:xfrm>
            <a:off x="6283829" y="3575174"/>
            <a:ext cx="345441" cy="469652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94" name="6"/>
          <p:cNvSpPr txBox="1"/>
          <p:nvPr/>
        </p:nvSpPr>
        <p:spPr>
          <a:xfrm>
            <a:off x="1532770" y="5214376"/>
            <a:ext cx="345441" cy="469653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5" name="5"/>
          <p:cNvSpPr txBox="1"/>
          <p:nvPr/>
        </p:nvSpPr>
        <p:spPr>
          <a:xfrm>
            <a:off x="3961336" y="3242170"/>
            <a:ext cx="345441" cy="469653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6" name="4"/>
          <p:cNvSpPr txBox="1"/>
          <p:nvPr/>
        </p:nvSpPr>
        <p:spPr>
          <a:xfrm>
            <a:off x="6456053" y="2169925"/>
            <a:ext cx="345441" cy="469653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7" name="3"/>
          <p:cNvSpPr txBox="1"/>
          <p:nvPr/>
        </p:nvSpPr>
        <p:spPr>
          <a:xfrm>
            <a:off x="1532770" y="1205513"/>
            <a:ext cx="345441" cy="469653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8" name="2"/>
          <p:cNvSpPr txBox="1"/>
          <p:nvPr/>
        </p:nvSpPr>
        <p:spPr>
          <a:xfrm>
            <a:off x="6903122" y="1145802"/>
            <a:ext cx="345441" cy="469653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xit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4" dur="1500" fill="hold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xit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3" dur="2000" fill="hold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xit" nodeType="click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2" dur="2000" fill="hold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xit" nodeType="click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7" dur="2000" fill="hold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xit" nodeType="click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6" dur="2000" fill="hold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xit" nodeType="click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1" dur="2000" fill="hold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xit" nodeType="click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6" dur="2000" fill="hold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xit" nodeType="click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5" dur="2000" fill="hold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xit" nodeType="click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8" dur="2000" fill="hold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Class="exit" nodeType="click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27" dur="2000" fill="hold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xit" nodeType="click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32" dur="2000" fill="hold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1" grpId="15"/>
      <p:bldP build="whole" bldLvl="1" animBg="1" rev="0" advAuto="0" spid="82" grpId="8"/>
      <p:bldP build="whole" bldLvl="1" animBg="1" rev="0" advAuto="0" spid="92" grpId="28"/>
      <p:bldP build="whole" bldLvl="1" animBg="1" rev="0" advAuto="0" spid="79" grpId="20"/>
      <p:bldP build="whole" bldLvl="1" animBg="1" rev="0" advAuto="0" spid="87" grpId="10"/>
      <p:bldP build="whole" bldLvl="1" animBg="1" rev="0" advAuto="0" spid="86" grpId="27"/>
      <p:bldP build="whole" bldLvl="1" animBg="1" rev="0" advAuto="0" spid="76" grpId="17"/>
      <p:bldP build="whole" bldLvl="1" animBg="1" rev="0" advAuto="0" spid="77" grpId="1"/>
      <p:bldP build="whole" bldLvl="1" animBg="1" rev="0" advAuto="0" spid="93" grpId="26"/>
      <p:bldP build="whole" bldLvl="1" animBg="1" rev="0" advAuto="0" spid="84" grpId="22"/>
      <p:bldP build="whole" bldLvl="1" animBg="1" rev="0" advAuto="0" spid="98" grpId="14"/>
      <p:bldP build="whole" bldLvl="1" animBg="1" rev="0" advAuto="0" spid="83" grpId="5"/>
      <p:bldP build="whole" bldLvl="1" animBg="1" rev="0" advAuto="0" spid="88" grpId="30"/>
      <p:bldP build="whole" bldLvl="1" animBg="1" rev="0" advAuto="0" spid="82" grpId="24"/>
      <p:bldP build="whole" bldLvl="1" animBg="1" rev="0" advAuto="0" spid="77" grpId="13"/>
      <p:bldP build="whole" bldLvl="1" animBg="1" rev="0" advAuto="0" spid="80" grpId="9"/>
      <p:bldP build="whole" bldLvl="1" animBg="1" rev="0" advAuto="0" spid="90" grpId="32"/>
      <p:bldP build="whole" bldLvl="1" animBg="1" rev="0" advAuto="0" spid="87" grpId="29"/>
      <p:bldP build="whole" bldLvl="1" animBg="1" rev="0" advAuto="0" spid="86" grpId="7"/>
      <p:bldP build="whole" bldLvl="1" animBg="1" rev="0" advAuto="0" spid="81" grpId="2"/>
      <p:bldP build="whole" bldLvl="1" animBg="1" rev="0" advAuto="0" spid="95" grpId="23"/>
      <p:bldP build="whole" bldLvl="1" animBg="1" rev="0" advAuto="0" spid="79" grpId="4"/>
      <p:bldP build="whole" bldLvl="1" animBg="1" rev="0" advAuto="0" spid="97" grpId="16"/>
      <p:bldP build="whole" bldLvl="1" animBg="1" rev="0" advAuto="0" spid="80" grpId="18"/>
      <p:bldP build="whole" bldLvl="1" animBg="1" rev="0" advAuto="0" spid="83" grpId="21"/>
      <p:bldP build="whole" bldLvl="1" animBg="1" rev="0" advAuto="0" spid="91" grpId="31"/>
      <p:bldP build="whole" bldLvl="1" animBg="1" rev="0" advAuto="0" spid="89" grpId="12"/>
      <p:bldP build="whole" bldLvl="1" animBg="1" rev="0" advAuto="0" spid="88" grpId="11"/>
      <p:bldP build="whole" bldLvl="1" animBg="1" rev="0" advAuto="0" spid="76" grpId="3"/>
      <p:bldP build="whole" bldLvl="1" animBg="1" rev="0" advAuto="0" spid="84" grpId="6"/>
      <p:bldP build="whole" bldLvl="1" animBg="1" rev="0" advAuto="0" spid="94" grpId="25"/>
      <p:bldP build="whole" bldLvl="1" animBg="1" rev="0" advAuto="0" spid="96" grpId="19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Directed Acyclic Graph (dag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Directed Acyclic Graph (</a:t>
            </a:r>
            <a:r>
              <a:rPr i="1"/>
              <a:t>dag</a:t>
            </a:r>
            <a:r>
              <a:t>)</a:t>
            </a:r>
          </a:p>
        </p:txBody>
      </p:sp>
      <p:sp>
        <p:nvSpPr>
          <p:cNvPr id="101" name="dag: A directed graph with no (direct) cyc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i="1"/>
              <a:t>dag</a:t>
            </a:r>
            <a:r>
              <a:t>: A directed graph with no (direct) cycles</a:t>
            </a:r>
          </a:p>
          <a:p>
            <a:pPr/>
            <a:r>
              <a:t>Useful in cases where pre-requisite contraints exists that define some dependency</a:t>
            </a:r>
          </a:p>
          <a:p>
            <a:pPr/>
            <a:r>
              <a:t>Topological sorting:</a:t>
            </a:r>
          </a:p>
          <a:p>
            <a:pPr lvl="1"/>
            <a:r>
              <a:t>Ordering of vertices such that for every (directed) edge, the starting vertex of the edge is listed before the ending vertex.</a:t>
            </a:r>
          </a:p>
          <a:p>
            <a:pPr lvl="2"/>
            <a:r>
              <a:t>pre-requisite courses for higher order courses</a:t>
            </a:r>
          </a:p>
          <a:p>
            <a:pPr lvl="2"/>
            <a:r>
              <a:t>version control</a:t>
            </a:r>
          </a:p>
          <a:p>
            <a:pPr lvl="1"/>
            <a:r>
              <a:t>Being a </a:t>
            </a:r>
            <a:r>
              <a:rPr i="1"/>
              <a:t>dag</a:t>
            </a:r>
            <a:r>
              <a:t> is a necessary condition for topological sorting to be possible.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0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Examples: dag and non-da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Examples: </a:t>
            </a:r>
            <a:r>
              <a:rPr i="1"/>
              <a:t>dag</a:t>
            </a:r>
            <a:r>
              <a:t> and non-</a:t>
            </a:r>
            <a:r>
              <a:rPr i="1"/>
              <a:t>dag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0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27" name="Group"/>
          <p:cNvGrpSpPr/>
          <p:nvPr/>
        </p:nvGrpSpPr>
        <p:grpSpPr>
          <a:xfrm>
            <a:off x="1575668" y="1582116"/>
            <a:ext cx="2133601" cy="1905001"/>
            <a:chOff x="0" y="0"/>
            <a:chExt cx="2133600" cy="1905000"/>
          </a:xfrm>
        </p:grpSpPr>
        <p:grpSp>
          <p:nvGrpSpPr>
            <p:cNvPr id="112" name="Group"/>
            <p:cNvGrpSpPr/>
            <p:nvPr/>
          </p:nvGrpSpPr>
          <p:grpSpPr>
            <a:xfrm>
              <a:off x="0" y="0"/>
              <a:ext cx="533400" cy="533400"/>
              <a:chOff x="0" y="0"/>
              <a:chExt cx="533400" cy="533400"/>
            </a:xfrm>
          </p:grpSpPr>
          <p:sp>
            <p:nvSpPr>
              <p:cNvPr id="110" name="Circle"/>
              <p:cNvSpPr/>
              <p:nvPr/>
            </p:nvSpPr>
            <p:spPr>
              <a:xfrm>
                <a:off x="0" y="0"/>
                <a:ext cx="533400" cy="533400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11" name="a"/>
              <p:cNvSpPr txBox="1"/>
              <p:nvPr/>
            </p:nvSpPr>
            <p:spPr>
              <a:xfrm>
                <a:off x="78108" y="25333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b="1"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15" name="Group"/>
            <p:cNvGrpSpPr/>
            <p:nvPr/>
          </p:nvGrpSpPr>
          <p:grpSpPr>
            <a:xfrm>
              <a:off x="1600200" y="0"/>
              <a:ext cx="533400" cy="533400"/>
              <a:chOff x="0" y="0"/>
              <a:chExt cx="533400" cy="533400"/>
            </a:xfrm>
          </p:grpSpPr>
          <p:sp>
            <p:nvSpPr>
              <p:cNvPr id="113" name="Circle"/>
              <p:cNvSpPr/>
              <p:nvPr/>
            </p:nvSpPr>
            <p:spPr>
              <a:xfrm>
                <a:off x="0" y="0"/>
                <a:ext cx="533400" cy="533400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14" name="b"/>
              <p:cNvSpPr txBox="1"/>
              <p:nvPr/>
            </p:nvSpPr>
            <p:spPr>
              <a:xfrm>
                <a:off x="78108" y="25333"/>
                <a:ext cx="301909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b="1"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18" name="Group"/>
            <p:cNvGrpSpPr/>
            <p:nvPr/>
          </p:nvGrpSpPr>
          <p:grpSpPr>
            <a:xfrm>
              <a:off x="0" y="1371600"/>
              <a:ext cx="533400" cy="533401"/>
              <a:chOff x="0" y="0"/>
              <a:chExt cx="533400" cy="533400"/>
            </a:xfrm>
          </p:grpSpPr>
          <p:sp>
            <p:nvSpPr>
              <p:cNvPr id="116" name="Circle"/>
              <p:cNvSpPr/>
              <p:nvPr/>
            </p:nvSpPr>
            <p:spPr>
              <a:xfrm>
                <a:off x="0" y="0"/>
                <a:ext cx="533400" cy="533400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17" name="c"/>
              <p:cNvSpPr txBox="1"/>
              <p:nvPr/>
            </p:nvSpPr>
            <p:spPr>
              <a:xfrm>
                <a:off x="78108" y="25333"/>
                <a:ext cx="261973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b="1"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21" name="Group"/>
            <p:cNvGrpSpPr/>
            <p:nvPr/>
          </p:nvGrpSpPr>
          <p:grpSpPr>
            <a:xfrm>
              <a:off x="1600200" y="1371600"/>
              <a:ext cx="533400" cy="533401"/>
              <a:chOff x="0" y="0"/>
              <a:chExt cx="533400" cy="533400"/>
            </a:xfrm>
          </p:grpSpPr>
          <p:sp>
            <p:nvSpPr>
              <p:cNvPr id="119" name="Circle"/>
              <p:cNvSpPr/>
              <p:nvPr/>
            </p:nvSpPr>
            <p:spPr>
              <a:xfrm>
                <a:off x="0" y="0"/>
                <a:ext cx="533400" cy="533400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20" name="d"/>
              <p:cNvSpPr txBox="1"/>
              <p:nvPr/>
            </p:nvSpPr>
            <p:spPr>
              <a:xfrm>
                <a:off x="78108" y="25333"/>
                <a:ext cx="301909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b="1"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22" name="Line"/>
            <p:cNvSpPr/>
            <p:nvPr/>
          </p:nvSpPr>
          <p:spPr>
            <a:xfrm>
              <a:off x="533400" y="228600"/>
              <a:ext cx="1066800" cy="1"/>
            </a:xfrm>
            <a:prstGeom prst="line">
              <a:avLst/>
            </a:prstGeom>
            <a:noFill/>
            <a:ln w="508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23" name="Line"/>
            <p:cNvSpPr/>
            <p:nvPr/>
          </p:nvSpPr>
          <p:spPr>
            <a:xfrm flipH="1">
              <a:off x="228599" y="533400"/>
              <a:ext cx="1" cy="838201"/>
            </a:xfrm>
            <a:prstGeom prst="line">
              <a:avLst/>
            </a:prstGeom>
            <a:noFill/>
            <a:ln w="508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24" name="Line"/>
            <p:cNvSpPr/>
            <p:nvPr/>
          </p:nvSpPr>
          <p:spPr>
            <a:xfrm>
              <a:off x="533400" y="1600200"/>
              <a:ext cx="1066800" cy="1"/>
            </a:xfrm>
            <a:prstGeom prst="line">
              <a:avLst/>
            </a:prstGeom>
            <a:noFill/>
            <a:ln w="508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25" name="Line"/>
            <p:cNvSpPr/>
            <p:nvPr/>
          </p:nvSpPr>
          <p:spPr>
            <a:xfrm>
              <a:off x="1828800" y="533400"/>
              <a:ext cx="0" cy="838201"/>
            </a:xfrm>
            <a:prstGeom prst="line">
              <a:avLst/>
            </a:prstGeom>
            <a:noFill/>
            <a:ln w="508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26" name="Line"/>
            <p:cNvSpPr/>
            <p:nvPr/>
          </p:nvSpPr>
          <p:spPr>
            <a:xfrm>
              <a:off x="457199" y="457200"/>
              <a:ext cx="1143002" cy="990600"/>
            </a:xfrm>
            <a:prstGeom prst="line">
              <a:avLst/>
            </a:prstGeom>
            <a:noFill/>
            <a:ln w="508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sp>
        <p:nvSpPr>
          <p:cNvPr id="128" name="a dag"/>
          <p:cNvSpPr txBox="1"/>
          <p:nvPr/>
        </p:nvSpPr>
        <p:spPr>
          <a:xfrm>
            <a:off x="601703" y="2189317"/>
            <a:ext cx="99060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spcBef>
                <a:spcPts val="1000"/>
              </a:spcBef>
              <a:defRPr b="1" sz="2800">
                <a:uFillTx/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 dag</a:t>
            </a:r>
          </a:p>
        </p:txBody>
      </p:sp>
      <p:sp>
        <p:nvSpPr>
          <p:cNvPr id="129" name="Not a dag"/>
          <p:cNvSpPr txBox="1"/>
          <p:nvPr/>
        </p:nvSpPr>
        <p:spPr>
          <a:xfrm>
            <a:off x="7391400" y="2189317"/>
            <a:ext cx="1759203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spcBef>
                <a:spcPts val="1000"/>
              </a:spcBef>
              <a:defRPr b="1" sz="2800">
                <a:uFillTx/>
              </a:defRPr>
            </a:lvl1pPr>
          </a:lstStyle>
          <a:p>
            <a:pPr/>
            <a:r>
              <a:t>Not a dag</a:t>
            </a:r>
          </a:p>
        </p:txBody>
      </p:sp>
      <p:grpSp>
        <p:nvGrpSpPr>
          <p:cNvPr id="146" name="Group"/>
          <p:cNvGrpSpPr/>
          <p:nvPr/>
        </p:nvGrpSpPr>
        <p:grpSpPr>
          <a:xfrm>
            <a:off x="5181600" y="1569349"/>
            <a:ext cx="2133600" cy="1915369"/>
            <a:chOff x="0" y="0"/>
            <a:chExt cx="2133600" cy="1915367"/>
          </a:xfrm>
        </p:grpSpPr>
        <p:sp>
          <p:nvSpPr>
            <p:cNvPr id="130" name="Group"/>
            <p:cNvSpPr/>
            <p:nvPr/>
          </p:nvSpPr>
          <p:spPr>
            <a:xfrm>
              <a:off x="0" y="10367"/>
              <a:ext cx="533400" cy="53340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grpSp>
          <p:nvGrpSpPr>
            <p:cNvPr id="133" name="Group"/>
            <p:cNvGrpSpPr/>
            <p:nvPr/>
          </p:nvGrpSpPr>
          <p:grpSpPr>
            <a:xfrm>
              <a:off x="1600200" y="10367"/>
              <a:ext cx="533400" cy="533401"/>
              <a:chOff x="0" y="0"/>
              <a:chExt cx="533400" cy="533400"/>
            </a:xfrm>
          </p:grpSpPr>
          <p:sp>
            <p:nvSpPr>
              <p:cNvPr id="131" name="Circle"/>
              <p:cNvSpPr/>
              <p:nvPr/>
            </p:nvSpPr>
            <p:spPr>
              <a:xfrm>
                <a:off x="0" y="0"/>
                <a:ext cx="533400" cy="533400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32" name="b"/>
              <p:cNvSpPr txBox="1"/>
              <p:nvPr/>
            </p:nvSpPr>
            <p:spPr>
              <a:xfrm>
                <a:off x="78108" y="25333"/>
                <a:ext cx="301909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b="1"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36" name="Group"/>
            <p:cNvGrpSpPr/>
            <p:nvPr/>
          </p:nvGrpSpPr>
          <p:grpSpPr>
            <a:xfrm>
              <a:off x="0" y="1381967"/>
              <a:ext cx="533400" cy="533401"/>
              <a:chOff x="0" y="0"/>
              <a:chExt cx="533400" cy="533400"/>
            </a:xfrm>
          </p:grpSpPr>
          <p:sp>
            <p:nvSpPr>
              <p:cNvPr id="134" name="Circle"/>
              <p:cNvSpPr/>
              <p:nvPr/>
            </p:nvSpPr>
            <p:spPr>
              <a:xfrm>
                <a:off x="0" y="0"/>
                <a:ext cx="533400" cy="533400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35" name="c"/>
              <p:cNvSpPr txBox="1"/>
              <p:nvPr/>
            </p:nvSpPr>
            <p:spPr>
              <a:xfrm>
                <a:off x="78108" y="25333"/>
                <a:ext cx="261973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b="1"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39" name="Group"/>
            <p:cNvGrpSpPr/>
            <p:nvPr/>
          </p:nvGrpSpPr>
          <p:grpSpPr>
            <a:xfrm>
              <a:off x="1600200" y="1381967"/>
              <a:ext cx="533400" cy="533401"/>
              <a:chOff x="0" y="0"/>
              <a:chExt cx="533400" cy="533400"/>
            </a:xfrm>
          </p:grpSpPr>
          <p:sp>
            <p:nvSpPr>
              <p:cNvPr id="137" name="Circle"/>
              <p:cNvSpPr/>
              <p:nvPr/>
            </p:nvSpPr>
            <p:spPr>
              <a:xfrm>
                <a:off x="0" y="0"/>
                <a:ext cx="533400" cy="533400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38" name="d"/>
              <p:cNvSpPr txBox="1"/>
              <p:nvPr/>
            </p:nvSpPr>
            <p:spPr>
              <a:xfrm>
                <a:off x="78108" y="25333"/>
                <a:ext cx="301909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b="1"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40" name="Line"/>
            <p:cNvSpPr/>
            <p:nvPr/>
          </p:nvSpPr>
          <p:spPr>
            <a:xfrm flipH="1">
              <a:off x="228599" y="543767"/>
              <a:ext cx="1" cy="838201"/>
            </a:xfrm>
            <a:prstGeom prst="line">
              <a:avLst/>
            </a:prstGeom>
            <a:noFill/>
            <a:ln w="50800" cap="flat">
              <a:solidFill>
                <a:srgbClr val="FF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41" name="Line"/>
            <p:cNvSpPr/>
            <p:nvPr/>
          </p:nvSpPr>
          <p:spPr>
            <a:xfrm>
              <a:off x="533400" y="1610567"/>
              <a:ext cx="1066800" cy="1"/>
            </a:xfrm>
            <a:prstGeom prst="line">
              <a:avLst/>
            </a:prstGeom>
            <a:noFill/>
            <a:ln w="50800" cap="flat">
              <a:solidFill>
                <a:srgbClr val="FF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1828800" y="543767"/>
              <a:ext cx="0" cy="838201"/>
            </a:xfrm>
            <a:prstGeom prst="line">
              <a:avLst/>
            </a:prstGeom>
            <a:noFill/>
            <a:ln w="508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>
              <a:off x="533400" y="316437"/>
              <a:ext cx="1066800" cy="1"/>
            </a:xfrm>
            <a:prstGeom prst="line">
              <a:avLst/>
            </a:prstGeom>
            <a:noFill/>
            <a:ln w="508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457199" y="467567"/>
              <a:ext cx="1219202" cy="1066801"/>
            </a:xfrm>
            <a:prstGeom prst="line">
              <a:avLst/>
            </a:prstGeom>
            <a:noFill/>
            <a:ln w="508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45" name="a"/>
            <p:cNvSpPr txBox="1"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b="1"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147" name="Tree edge"/>
          <p:cNvSpPr txBox="1"/>
          <p:nvPr/>
        </p:nvSpPr>
        <p:spPr>
          <a:xfrm>
            <a:off x="1856402" y="4237767"/>
            <a:ext cx="157213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Tree edge</a:t>
            </a:r>
          </a:p>
        </p:txBody>
      </p:sp>
      <p:sp>
        <p:nvSpPr>
          <p:cNvPr id="148" name="Forward edge…"/>
          <p:cNvSpPr txBox="1"/>
          <p:nvPr/>
        </p:nvSpPr>
        <p:spPr>
          <a:xfrm>
            <a:off x="3812535" y="4034567"/>
            <a:ext cx="224895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Forward edge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or Cross edge</a:t>
            </a:r>
          </a:p>
        </p:txBody>
      </p:sp>
      <p:sp>
        <p:nvSpPr>
          <p:cNvPr id="149" name="Back edge"/>
          <p:cNvSpPr txBox="1"/>
          <p:nvPr/>
        </p:nvSpPr>
        <p:spPr>
          <a:xfrm>
            <a:off x="6445488" y="4041241"/>
            <a:ext cx="160546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Back edge</a:t>
            </a:r>
          </a:p>
        </p:txBody>
      </p:sp>
      <p:sp>
        <p:nvSpPr>
          <p:cNvPr id="150" name="Line"/>
          <p:cNvSpPr/>
          <p:nvPr/>
        </p:nvSpPr>
        <p:spPr>
          <a:xfrm flipH="1" flipV="1">
            <a:off x="1964304" y="2735774"/>
            <a:ext cx="678165" cy="145979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1" name="Line"/>
          <p:cNvSpPr/>
          <p:nvPr/>
        </p:nvSpPr>
        <p:spPr>
          <a:xfrm flipV="1">
            <a:off x="2769468" y="3297427"/>
            <a:ext cx="1" cy="102514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2" name="Line"/>
          <p:cNvSpPr/>
          <p:nvPr/>
        </p:nvSpPr>
        <p:spPr>
          <a:xfrm flipH="1" flipV="1">
            <a:off x="3002144" y="2732144"/>
            <a:ext cx="1463429" cy="146342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3" name="Line"/>
          <p:cNvSpPr/>
          <p:nvPr/>
        </p:nvSpPr>
        <p:spPr>
          <a:xfrm flipH="1" flipV="1">
            <a:off x="6195696" y="3242177"/>
            <a:ext cx="591837" cy="908084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10"/>
      <p:bldP build="whole" bldLvl="1" animBg="1" rev="0" advAuto="0" spid="148" grpId="8"/>
      <p:bldP build="whole" bldLvl="1" animBg="1" rev="0" advAuto="0" spid="128" grpId="2"/>
      <p:bldP build="whole" bldLvl="1" animBg="1" rev="0" advAuto="0" spid="153" grpId="11"/>
      <p:bldP build="whole" bldLvl="1" animBg="1" rev="0" advAuto="0" spid="150" grpId="6"/>
      <p:bldP build="whole" bldLvl="1" animBg="1" rev="0" advAuto="0" spid="152" grpId="9"/>
      <p:bldP build="whole" bldLvl="1" animBg="1" rev="0" advAuto="0" spid="127" grpId="1"/>
      <p:bldP build="whole" bldLvl="1" animBg="1" rev="0" advAuto="0" spid="146" grpId="3"/>
      <p:bldP build="whole" bldLvl="1" animBg="1" rev="0" advAuto="0" spid="147" grpId="5"/>
      <p:bldP build="whole" bldLvl="1" animBg="1" rev="0" advAuto="0" spid="151" grpId="7"/>
      <p:bldP build="whole" bldLvl="1" animBg="1" rev="0" advAuto="0" spid="129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opological Sort: DFS Ba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Topological Sort: DFS Based</a:t>
            </a:r>
          </a:p>
        </p:txBody>
      </p:sp>
      <p:sp>
        <p:nvSpPr>
          <p:cNvPr id="156" name="DFS-based algorithm for topological sorting…"/>
          <p:cNvSpPr txBox="1"/>
          <p:nvPr>
            <p:ph type="body" sz="half" idx="1"/>
          </p:nvPr>
        </p:nvSpPr>
        <p:spPr>
          <a:xfrm>
            <a:off x="666288" y="938113"/>
            <a:ext cx="9055611" cy="2851327"/>
          </a:xfrm>
          <a:prstGeom prst="rect">
            <a:avLst/>
          </a:prstGeom>
        </p:spPr>
        <p:txBody>
          <a:bodyPr/>
          <a:lstStyle/>
          <a:p>
            <a:pPr marL="241393" marR="0" indent="-201705">
              <a:lnSpc>
                <a:spcPct val="100000"/>
              </a:lnSpc>
              <a:spcBef>
                <a:spcPts val="400"/>
              </a:spcBef>
              <a:defRPr sz="3000" u="sng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DFS-based algorithm for topological sorting</a:t>
            </a:r>
          </a:p>
          <a:p>
            <a:pPr lvl="1" marL="838200" marR="0" indent="-381000">
              <a:lnSpc>
                <a:spcPct val="100000"/>
              </a:lnSpc>
              <a:spcBef>
                <a:spcPts val="0"/>
              </a:spcBef>
              <a:buClr>
                <a:srgbClr val="A50021"/>
              </a:buClr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Perform DFS traversal, </a:t>
            </a:r>
          </a:p>
          <a:p>
            <a:pPr lvl="2" marL="1295400" marR="0" indent="-381000">
              <a:lnSpc>
                <a:spcPct val="100000"/>
              </a:lnSpc>
              <a:spcBef>
                <a:spcPts val="0"/>
              </a:spcBef>
              <a:buClr>
                <a:srgbClr val="A50021"/>
              </a:buClr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Note down the order vertices are popped off the traversal stack</a:t>
            </a:r>
          </a:p>
          <a:p>
            <a:pPr lvl="1" marL="838200" marR="0" indent="-381000">
              <a:lnSpc>
                <a:spcPct val="100000"/>
              </a:lnSpc>
              <a:spcBef>
                <a:spcPts val="0"/>
              </a:spcBef>
              <a:buClr>
                <a:srgbClr val="A50021"/>
              </a:buClr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Reverse order solves topological sorting problem</a:t>
            </a:r>
          </a:p>
          <a:p>
            <a:pPr lvl="1" marL="838200" marR="0" indent="-381000">
              <a:lnSpc>
                <a:spcPct val="100000"/>
              </a:lnSpc>
              <a:spcBef>
                <a:spcPts val="0"/>
              </a:spcBef>
              <a:buClr>
                <a:srgbClr val="A50021"/>
              </a:buClr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 edges encountered?→ NOT a dag!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5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62" name="Group"/>
          <p:cNvGrpSpPr/>
          <p:nvPr/>
        </p:nvGrpSpPr>
        <p:grpSpPr>
          <a:xfrm>
            <a:off x="1334310" y="3942561"/>
            <a:ext cx="611649" cy="553522"/>
            <a:chOff x="0" y="0"/>
            <a:chExt cx="611647" cy="553520"/>
          </a:xfrm>
        </p:grpSpPr>
        <p:sp>
          <p:nvSpPr>
            <p:cNvPr id="16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61" name="a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165" name="Group"/>
          <p:cNvGrpSpPr/>
          <p:nvPr/>
        </p:nvGrpSpPr>
        <p:grpSpPr>
          <a:xfrm>
            <a:off x="3169254" y="3942561"/>
            <a:ext cx="611648" cy="553522"/>
            <a:chOff x="0" y="0"/>
            <a:chExt cx="611647" cy="553520"/>
          </a:xfrm>
        </p:grpSpPr>
        <p:sp>
          <p:nvSpPr>
            <p:cNvPr id="16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64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168" name="Group"/>
          <p:cNvGrpSpPr/>
          <p:nvPr/>
        </p:nvGrpSpPr>
        <p:grpSpPr>
          <a:xfrm>
            <a:off x="1334310" y="5365899"/>
            <a:ext cx="611649" cy="553522"/>
            <a:chOff x="0" y="0"/>
            <a:chExt cx="611647" cy="553520"/>
          </a:xfrm>
        </p:grpSpPr>
        <p:sp>
          <p:nvSpPr>
            <p:cNvPr id="166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67" name="e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171" name="Group"/>
          <p:cNvGrpSpPr/>
          <p:nvPr/>
        </p:nvGrpSpPr>
        <p:grpSpPr>
          <a:xfrm>
            <a:off x="3169254" y="5365899"/>
            <a:ext cx="611648" cy="553522"/>
            <a:chOff x="0" y="0"/>
            <a:chExt cx="611647" cy="553520"/>
          </a:xfrm>
        </p:grpSpPr>
        <p:sp>
          <p:nvSpPr>
            <p:cNvPr id="169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70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172" name="Line"/>
          <p:cNvSpPr/>
          <p:nvPr/>
        </p:nvSpPr>
        <p:spPr>
          <a:xfrm>
            <a:off x="1945958" y="4179784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73" name="Line"/>
          <p:cNvSpPr/>
          <p:nvPr/>
        </p:nvSpPr>
        <p:spPr>
          <a:xfrm flipH="1">
            <a:off x="1596445" y="4496082"/>
            <a:ext cx="1" cy="86981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74" name="Line"/>
          <p:cNvSpPr/>
          <p:nvPr/>
        </p:nvSpPr>
        <p:spPr>
          <a:xfrm>
            <a:off x="1945958" y="5603122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75" name="Line"/>
          <p:cNvSpPr/>
          <p:nvPr/>
        </p:nvSpPr>
        <p:spPr>
          <a:xfrm>
            <a:off x="3431388" y="4496082"/>
            <a:ext cx="1" cy="86981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76" name="Line"/>
          <p:cNvSpPr/>
          <p:nvPr/>
        </p:nvSpPr>
        <p:spPr>
          <a:xfrm>
            <a:off x="1858580" y="4417007"/>
            <a:ext cx="1310675" cy="102796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179" name="Group"/>
          <p:cNvGrpSpPr/>
          <p:nvPr/>
        </p:nvGrpSpPr>
        <p:grpSpPr>
          <a:xfrm>
            <a:off x="5091575" y="3942561"/>
            <a:ext cx="611648" cy="553522"/>
            <a:chOff x="0" y="0"/>
            <a:chExt cx="611647" cy="553520"/>
          </a:xfrm>
        </p:grpSpPr>
        <p:sp>
          <p:nvSpPr>
            <p:cNvPr id="17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78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182" name="Group"/>
          <p:cNvGrpSpPr/>
          <p:nvPr/>
        </p:nvGrpSpPr>
        <p:grpSpPr>
          <a:xfrm>
            <a:off x="6926518" y="3942561"/>
            <a:ext cx="611649" cy="553522"/>
            <a:chOff x="0" y="0"/>
            <a:chExt cx="611647" cy="553520"/>
          </a:xfrm>
        </p:grpSpPr>
        <p:sp>
          <p:nvSpPr>
            <p:cNvPr id="18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81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185" name="Group"/>
          <p:cNvGrpSpPr/>
          <p:nvPr/>
        </p:nvGrpSpPr>
        <p:grpSpPr>
          <a:xfrm>
            <a:off x="5091575" y="5365899"/>
            <a:ext cx="611648" cy="553522"/>
            <a:chOff x="0" y="0"/>
            <a:chExt cx="611647" cy="553520"/>
          </a:xfrm>
        </p:grpSpPr>
        <p:sp>
          <p:nvSpPr>
            <p:cNvPr id="18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84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6926518" y="5365899"/>
            <a:ext cx="611649" cy="553522"/>
            <a:chOff x="0" y="0"/>
            <a:chExt cx="611647" cy="553520"/>
          </a:xfrm>
        </p:grpSpPr>
        <p:sp>
          <p:nvSpPr>
            <p:cNvPr id="186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87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189" name="Line"/>
          <p:cNvSpPr/>
          <p:nvPr/>
        </p:nvSpPr>
        <p:spPr>
          <a:xfrm>
            <a:off x="5353710" y="4496082"/>
            <a:ext cx="1" cy="86981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90" name="Line"/>
          <p:cNvSpPr/>
          <p:nvPr/>
        </p:nvSpPr>
        <p:spPr>
          <a:xfrm>
            <a:off x="5703223" y="5603122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91" name="Line"/>
          <p:cNvSpPr/>
          <p:nvPr/>
        </p:nvSpPr>
        <p:spPr>
          <a:xfrm>
            <a:off x="7188653" y="4496082"/>
            <a:ext cx="1" cy="86981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92" name="Line"/>
          <p:cNvSpPr/>
          <p:nvPr/>
        </p:nvSpPr>
        <p:spPr>
          <a:xfrm>
            <a:off x="5703223" y="4260500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93" name="Line"/>
          <p:cNvSpPr/>
          <p:nvPr/>
        </p:nvSpPr>
        <p:spPr>
          <a:xfrm>
            <a:off x="3780901" y="4337933"/>
            <a:ext cx="1398053" cy="110704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FS Algo - Topo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Algo - Topo Sort</a:t>
            </a:r>
          </a:p>
        </p:txBody>
      </p:sp>
      <p:sp>
        <p:nvSpPr>
          <p:cNvPr id="196" name="proc DFS(v)…"/>
          <p:cNvSpPr txBox="1"/>
          <p:nvPr>
            <p:ph type="body" idx="1"/>
          </p:nvPr>
        </p:nvSpPr>
        <p:spPr>
          <a:xfrm>
            <a:off x="552194" y="824507"/>
            <a:ext cx="9055612" cy="613363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proc</a:t>
            </a:r>
            <a:r>
              <a:t> DFS(v)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mark[v]← 1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/* visiting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each vertex</a:t>
            </a:r>
            <a:r>
              <a:t> w ∈ adjacency(v)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t> mark[w] ==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/* explore unvisited vertex */</a:t>
            </a:r>
          </a:p>
          <a:p>
            <a:pPr lvl="6" marL="0" indent="13716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BFS(w)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/* node </a:t>
            </a:r>
            <a:r>
              <a:t>v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pushed on stack */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t> mark[w] == 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/* a back edge, and hence cycle */</a:t>
            </a:r>
          </a:p>
          <a:p>
            <a:pPr lvl="6" marL="0" indent="13716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exit(“graph has cycle”)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mark[v] ← 2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/* v is popped from stack, mark it visited */</a:t>
            </a:r>
            <a:r>
              <a:t> 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topo[v] = order—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/* initialization *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order ← N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/* reverse ordering */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each vertex</a:t>
            </a:r>
            <a:r>
              <a:t> v∈V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</a:p>
          <a:p>
            <a:pPr lvl="2" marL="0" indent="4572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mark[v]←0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/* unvisited */</a:t>
            </a:r>
            <a:r>
              <a:t>; </a:t>
            </a:r>
          </a:p>
          <a:p>
            <a:pPr lvl="2" marL="0" indent="4572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topo[v]=0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/* order */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each vertex</a:t>
            </a:r>
            <a:r>
              <a:t> v∈V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where </a:t>
            </a:r>
            <a:r>
              <a:t>v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has no incident edges 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DFS(v)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/* start from a some root */</a:t>
            </a:r>
          </a:p>
        </p:txBody>
      </p:sp>
      <p:sp>
        <p:nvSpPr>
          <p:cNvPr id="197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9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DFS Based Topological Sort-da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Based Topological Sort-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dag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0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1334310" y="1597946"/>
            <a:ext cx="611649" cy="553521"/>
            <a:chOff x="0" y="0"/>
            <a:chExt cx="611647" cy="553520"/>
          </a:xfrm>
        </p:grpSpPr>
        <p:sp>
          <p:nvSpPr>
            <p:cNvPr id="20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05" name="a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209" name="Group"/>
          <p:cNvGrpSpPr/>
          <p:nvPr/>
        </p:nvGrpSpPr>
        <p:grpSpPr>
          <a:xfrm>
            <a:off x="3169254" y="1597946"/>
            <a:ext cx="611648" cy="553521"/>
            <a:chOff x="0" y="0"/>
            <a:chExt cx="611647" cy="553520"/>
          </a:xfrm>
        </p:grpSpPr>
        <p:sp>
          <p:nvSpPr>
            <p:cNvPr id="20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08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212" name="Group"/>
          <p:cNvGrpSpPr/>
          <p:nvPr/>
        </p:nvGrpSpPr>
        <p:grpSpPr>
          <a:xfrm>
            <a:off x="1334310" y="3021284"/>
            <a:ext cx="611649" cy="553521"/>
            <a:chOff x="0" y="0"/>
            <a:chExt cx="611647" cy="553520"/>
          </a:xfrm>
        </p:grpSpPr>
        <p:sp>
          <p:nvSpPr>
            <p:cNvPr id="21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11" name="e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215" name="Group"/>
          <p:cNvGrpSpPr/>
          <p:nvPr/>
        </p:nvGrpSpPr>
        <p:grpSpPr>
          <a:xfrm>
            <a:off x="3169254" y="3021284"/>
            <a:ext cx="611648" cy="553521"/>
            <a:chOff x="0" y="0"/>
            <a:chExt cx="611647" cy="553520"/>
          </a:xfrm>
        </p:grpSpPr>
        <p:sp>
          <p:nvSpPr>
            <p:cNvPr id="21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14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216" name="Line"/>
          <p:cNvSpPr/>
          <p:nvPr/>
        </p:nvSpPr>
        <p:spPr>
          <a:xfrm>
            <a:off x="1945958" y="1835169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17" name="Line"/>
          <p:cNvSpPr/>
          <p:nvPr/>
        </p:nvSpPr>
        <p:spPr>
          <a:xfrm flipH="1">
            <a:off x="1596445" y="2151466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18" name="Line"/>
          <p:cNvSpPr/>
          <p:nvPr/>
        </p:nvSpPr>
        <p:spPr>
          <a:xfrm>
            <a:off x="1945958" y="3258507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19" name="Line"/>
          <p:cNvSpPr/>
          <p:nvPr/>
        </p:nvSpPr>
        <p:spPr>
          <a:xfrm>
            <a:off x="3431388" y="2151466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20" name="Line"/>
          <p:cNvSpPr/>
          <p:nvPr/>
        </p:nvSpPr>
        <p:spPr>
          <a:xfrm>
            <a:off x="1858580" y="2072392"/>
            <a:ext cx="1310675" cy="102796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223" name="Group"/>
          <p:cNvGrpSpPr/>
          <p:nvPr/>
        </p:nvGrpSpPr>
        <p:grpSpPr>
          <a:xfrm>
            <a:off x="5091575" y="1597946"/>
            <a:ext cx="611649" cy="553521"/>
            <a:chOff x="0" y="0"/>
            <a:chExt cx="611647" cy="553520"/>
          </a:xfrm>
        </p:grpSpPr>
        <p:sp>
          <p:nvSpPr>
            <p:cNvPr id="22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22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6926518" y="1597946"/>
            <a:ext cx="611649" cy="553521"/>
            <a:chOff x="0" y="0"/>
            <a:chExt cx="611647" cy="553520"/>
          </a:xfrm>
        </p:grpSpPr>
        <p:sp>
          <p:nvSpPr>
            <p:cNvPr id="22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25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229" name="Group"/>
          <p:cNvGrpSpPr/>
          <p:nvPr/>
        </p:nvGrpSpPr>
        <p:grpSpPr>
          <a:xfrm>
            <a:off x="5091575" y="3021284"/>
            <a:ext cx="611649" cy="553521"/>
            <a:chOff x="0" y="0"/>
            <a:chExt cx="611647" cy="553520"/>
          </a:xfrm>
        </p:grpSpPr>
        <p:sp>
          <p:nvSpPr>
            <p:cNvPr id="22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28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232" name="Group"/>
          <p:cNvGrpSpPr/>
          <p:nvPr/>
        </p:nvGrpSpPr>
        <p:grpSpPr>
          <a:xfrm>
            <a:off x="6926518" y="3021284"/>
            <a:ext cx="611649" cy="553521"/>
            <a:chOff x="0" y="0"/>
            <a:chExt cx="611647" cy="553520"/>
          </a:xfrm>
        </p:grpSpPr>
        <p:sp>
          <p:nvSpPr>
            <p:cNvPr id="23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31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233" name="Line"/>
          <p:cNvSpPr/>
          <p:nvPr/>
        </p:nvSpPr>
        <p:spPr>
          <a:xfrm>
            <a:off x="5353710" y="2151466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34" name="Line"/>
          <p:cNvSpPr/>
          <p:nvPr/>
        </p:nvSpPr>
        <p:spPr>
          <a:xfrm>
            <a:off x="5703223" y="3258507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35" name="Line"/>
          <p:cNvSpPr/>
          <p:nvPr/>
        </p:nvSpPr>
        <p:spPr>
          <a:xfrm>
            <a:off x="7188653" y="2151466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36" name="Line"/>
          <p:cNvSpPr/>
          <p:nvPr/>
        </p:nvSpPr>
        <p:spPr>
          <a:xfrm>
            <a:off x="5703223" y="1915885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37" name="Line"/>
          <p:cNvSpPr/>
          <p:nvPr/>
        </p:nvSpPr>
        <p:spPr>
          <a:xfrm>
            <a:off x="3780901" y="1993317"/>
            <a:ext cx="1398053" cy="110704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38" name="Stack:"/>
          <p:cNvSpPr txBox="1"/>
          <p:nvPr/>
        </p:nvSpPr>
        <p:spPr>
          <a:xfrm>
            <a:off x="313574" y="854074"/>
            <a:ext cx="1152288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Stack</a:t>
            </a:r>
            <a:r>
              <a:t>: </a:t>
            </a:r>
          </a:p>
        </p:txBody>
      </p:sp>
      <p:sp>
        <p:nvSpPr>
          <p:cNvPr id="239" name="Stack: a"/>
          <p:cNvSpPr txBox="1"/>
          <p:nvPr/>
        </p:nvSpPr>
        <p:spPr>
          <a:xfrm>
            <a:off x="269124" y="3548620"/>
            <a:ext cx="1365683" cy="52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Stack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240" name="Stack: e…"/>
          <p:cNvSpPr txBox="1"/>
          <p:nvPr/>
        </p:nvSpPr>
        <p:spPr>
          <a:xfrm>
            <a:off x="2781017" y="3852014"/>
            <a:ext cx="1388122" cy="811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Stack</a:t>
            </a:r>
            <a:r>
              <a:t>: e</a:t>
            </a:r>
          </a:p>
          <a:p>
            <a:pPr algn="r">
              <a:lnSpc>
                <a:spcPct val="70000"/>
              </a:lnSpc>
              <a:defRPr b="1" sz="2800"/>
            </a:pP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241" name="topo[f]:8"/>
          <p:cNvSpPr txBox="1"/>
          <p:nvPr/>
        </p:nvSpPr>
        <p:spPr>
          <a:xfrm>
            <a:off x="2637112" y="5235354"/>
            <a:ext cx="1194642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topo[f]:8</a:t>
            </a:r>
          </a:p>
        </p:txBody>
      </p:sp>
      <p:sp>
        <p:nvSpPr>
          <p:cNvPr id="242" name="topo[e]:7"/>
          <p:cNvSpPr txBox="1"/>
          <p:nvPr/>
        </p:nvSpPr>
        <p:spPr>
          <a:xfrm>
            <a:off x="193160" y="4822156"/>
            <a:ext cx="1225610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topo[e]:7</a:t>
            </a:r>
          </a:p>
        </p:txBody>
      </p:sp>
      <p:sp>
        <p:nvSpPr>
          <p:cNvPr id="243" name="Stack: a"/>
          <p:cNvSpPr txBox="1"/>
          <p:nvPr/>
        </p:nvSpPr>
        <p:spPr>
          <a:xfrm>
            <a:off x="3384432" y="1120707"/>
            <a:ext cx="1365683" cy="52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Stack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244" name="Stack: b…"/>
          <p:cNvSpPr txBox="1"/>
          <p:nvPr/>
        </p:nvSpPr>
        <p:spPr>
          <a:xfrm>
            <a:off x="5080355" y="3610965"/>
            <a:ext cx="1388122" cy="784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Stack</a:t>
            </a:r>
            <a:r>
              <a:t>: b</a:t>
            </a:r>
          </a:p>
          <a:p>
            <a:pPr algn="r">
              <a:lnSpc>
                <a:spcPct val="70000"/>
              </a:lnSpc>
              <a:defRPr b="1"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245" name="Stack: g…"/>
          <p:cNvSpPr txBox="1"/>
          <p:nvPr/>
        </p:nvSpPr>
        <p:spPr>
          <a:xfrm>
            <a:off x="7625544" y="3174687"/>
            <a:ext cx="1388122" cy="1073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Stack</a:t>
            </a:r>
            <a:r>
              <a:t>: g</a:t>
            </a:r>
          </a:p>
          <a:p>
            <a:pPr algn="r">
              <a:lnSpc>
                <a:spcPct val="70000"/>
              </a:lnSpc>
              <a:defRPr b="1" sz="2800"/>
            </a:pPr>
            <a:r>
              <a:t>b</a:t>
            </a:r>
          </a:p>
          <a:p>
            <a:pPr algn="r">
              <a:lnSpc>
                <a:spcPct val="70000"/>
              </a:lnSpc>
              <a:defRPr b="1"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246" name="topo[h]:6"/>
          <p:cNvSpPr txBox="1"/>
          <p:nvPr/>
        </p:nvSpPr>
        <p:spPr>
          <a:xfrm>
            <a:off x="7859136" y="4822156"/>
            <a:ext cx="1256988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topo[h]:6</a:t>
            </a:r>
          </a:p>
        </p:txBody>
      </p:sp>
      <p:sp>
        <p:nvSpPr>
          <p:cNvPr id="247" name="topo[g]:5"/>
          <p:cNvSpPr txBox="1"/>
          <p:nvPr/>
        </p:nvSpPr>
        <p:spPr>
          <a:xfrm>
            <a:off x="5310020" y="4822156"/>
            <a:ext cx="1241300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topo[g]:5</a:t>
            </a:r>
          </a:p>
        </p:txBody>
      </p:sp>
      <p:sp>
        <p:nvSpPr>
          <p:cNvPr id="248" name="topo[b]:4"/>
          <p:cNvSpPr txBox="1"/>
          <p:nvPr/>
        </p:nvSpPr>
        <p:spPr>
          <a:xfrm>
            <a:off x="3169254" y="2187948"/>
            <a:ext cx="1256988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topo[b]:4</a:t>
            </a:r>
          </a:p>
        </p:txBody>
      </p:sp>
      <p:sp>
        <p:nvSpPr>
          <p:cNvPr id="249" name="topo[a]:3"/>
          <p:cNvSpPr txBox="1"/>
          <p:nvPr/>
        </p:nvSpPr>
        <p:spPr>
          <a:xfrm>
            <a:off x="-33090" y="2063469"/>
            <a:ext cx="1241300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topo[a]:3</a:t>
            </a:r>
          </a:p>
        </p:txBody>
      </p:sp>
      <p:sp>
        <p:nvSpPr>
          <p:cNvPr id="250" name="Stack:"/>
          <p:cNvSpPr txBox="1"/>
          <p:nvPr/>
        </p:nvSpPr>
        <p:spPr>
          <a:xfrm>
            <a:off x="5516722" y="929551"/>
            <a:ext cx="1063387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Stack</a:t>
            </a:r>
            <a:r>
              <a:t>:</a:t>
            </a:r>
          </a:p>
        </p:txBody>
      </p:sp>
      <p:sp>
        <p:nvSpPr>
          <p:cNvPr id="251" name="Stack: c"/>
          <p:cNvSpPr txBox="1"/>
          <p:nvPr/>
        </p:nvSpPr>
        <p:spPr>
          <a:xfrm>
            <a:off x="7267421" y="1023706"/>
            <a:ext cx="1365683" cy="52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Stack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</p:txBody>
      </p:sp>
      <p:sp>
        <p:nvSpPr>
          <p:cNvPr id="252" name="topo[d]:2"/>
          <p:cNvSpPr txBox="1"/>
          <p:nvPr/>
        </p:nvSpPr>
        <p:spPr>
          <a:xfrm>
            <a:off x="7414372" y="1886748"/>
            <a:ext cx="1256989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topo[d]:2</a:t>
            </a:r>
          </a:p>
        </p:txBody>
      </p:sp>
      <p:sp>
        <p:nvSpPr>
          <p:cNvPr id="253" name="topo[c]:1"/>
          <p:cNvSpPr txBox="1"/>
          <p:nvPr/>
        </p:nvSpPr>
        <p:spPr>
          <a:xfrm>
            <a:off x="4944417" y="2101929"/>
            <a:ext cx="1225611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topo[c]:1</a:t>
            </a:r>
          </a:p>
        </p:txBody>
      </p:sp>
      <p:sp>
        <p:nvSpPr>
          <p:cNvPr id="254" name="mark=1"/>
          <p:cNvSpPr txBox="1"/>
          <p:nvPr/>
        </p:nvSpPr>
        <p:spPr>
          <a:xfrm>
            <a:off x="159556" y="1273459"/>
            <a:ext cx="1352834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mark=1</a:t>
            </a:r>
            <a:r>
              <a:t> </a:t>
            </a:r>
          </a:p>
        </p:txBody>
      </p:sp>
      <p:sp>
        <p:nvSpPr>
          <p:cNvPr id="255" name="mark=1"/>
          <p:cNvSpPr txBox="1"/>
          <p:nvPr/>
        </p:nvSpPr>
        <p:spPr>
          <a:xfrm>
            <a:off x="213301" y="4076207"/>
            <a:ext cx="1352834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mark=1</a:t>
            </a:r>
            <a:r>
              <a:t> </a:t>
            </a:r>
          </a:p>
        </p:txBody>
      </p:sp>
      <p:sp>
        <p:nvSpPr>
          <p:cNvPr id="256" name="mark=1"/>
          <p:cNvSpPr txBox="1"/>
          <p:nvPr/>
        </p:nvSpPr>
        <p:spPr>
          <a:xfrm>
            <a:off x="2636782" y="4499690"/>
            <a:ext cx="1352834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mark=1</a:t>
            </a:r>
            <a:r>
              <a:t> </a:t>
            </a:r>
          </a:p>
        </p:txBody>
      </p:sp>
      <p:sp>
        <p:nvSpPr>
          <p:cNvPr id="257" name="mark=2"/>
          <p:cNvSpPr txBox="1"/>
          <p:nvPr/>
        </p:nvSpPr>
        <p:spPr>
          <a:xfrm>
            <a:off x="2636782" y="4888480"/>
            <a:ext cx="1352834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mark=2</a:t>
            </a:r>
            <a:r>
              <a:t> </a:t>
            </a:r>
          </a:p>
        </p:txBody>
      </p:sp>
      <p:sp>
        <p:nvSpPr>
          <p:cNvPr id="258" name="mark=2"/>
          <p:cNvSpPr txBox="1"/>
          <p:nvPr/>
        </p:nvSpPr>
        <p:spPr>
          <a:xfrm>
            <a:off x="271116" y="4441437"/>
            <a:ext cx="1352834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mark=2</a:t>
            </a:r>
            <a:r>
              <a:t> </a:t>
            </a:r>
          </a:p>
        </p:txBody>
      </p:sp>
      <p:sp>
        <p:nvSpPr>
          <p:cNvPr id="259" name="mark=1"/>
          <p:cNvSpPr txBox="1"/>
          <p:nvPr/>
        </p:nvSpPr>
        <p:spPr>
          <a:xfrm>
            <a:off x="3581555" y="1422991"/>
            <a:ext cx="1352834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mark=1</a:t>
            </a:r>
            <a:r>
              <a:t> </a:t>
            </a:r>
          </a:p>
        </p:txBody>
      </p:sp>
      <p:sp>
        <p:nvSpPr>
          <p:cNvPr id="260" name="mark=1"/>
          <p:cNvSpPr txBox="1"/>
          <p:nvPr/>
        </p:nvSpPr>
        <p:spPr>
          <a:xfrm>
            <a:off x="5318805" y="4159925"/>
            <a:ext cx="1352834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mark=1</a:t>
            </a:r>
            <a:r>
              <a:t> </a:t>
            </a:r>
          </a:p>
        </p:txBody>
      </p:sp>
      <p:sp>
        <p:nvSpPr>
          <p:cNvPr id="261" name="mark=1"/>
          <p:cNvSpPr txBox="1"/>
          <p:nvPr/>
        </p:nvSpPr>
        <p:spPr>
          <a:xfrm>
            <a:off x="7828706" y="4076207"/>
            <a:ext cx="1352834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mark=1</a:t>
            </a:r>
            <a:r>
              <a:t> </a:t>
            </a:r>
          </a:p>
        </p:txBody>
      </p:sp>
      <p:sp>
        <p:nvSpPr>
          <p:cNvPr id="262" name="mark=2"/>
          <p:cNvSpPr txBox="1"/>
          <p:nvPr/>
        </p:nvSpPr>
        <p:spPr>
          <a:xfrm>
            <a:off x="7828706" y="4419236"/>
            <a:ext cx="1352834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mark=2</a:t>
            </a:r>
            <a:r>
              <a:t> </a:t>
            </a:r>
          </a:p>
        </p:txBody>
      </p:sp>
      <p:sp>
        <p:nvSpPr>
          <p:cNvPr id="263" name="mark=2"/>
          <p:cNvSpPr txBox="1"/>
          <p:nvPr/>
        </p:nvSpPr>
        <p:spPr>
          <a:xfrm>
            <a:off x="5371999" y="4431936"/>
            <a:ext cx="1352833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mark=2</a:t>
            </a:r>
            <a:r>
              <a:t> </a:t>
            </a:r>
          </a:p>
        </p:txBody>
      </p:sp>
      <p:sp>
        <p:nvSpPr>
          <p:cNvPr id="264" name="mark=2"/>
          <p:cNvSpPr txBox="1"/>
          <p:nvPr/>
        </p:nvSpPr>
        <p:spPr>
          <a:xfrm>
            <a:off x="3605124" y="1770607"/>
            <a:ext cx="1352834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mark=2</a:t>
            </a:r>
            <a:r>
              <a:t> </a:t>
            </a:r>
          </a:p>
        </p:txBody>
      </p:sp>
      <p:sp>
        <p:nvSpPr>
          <p:cNvPr id="265" name="mark=2"/>
          <p:cNvSpPr txBox="1"/>
          <p:nvPr/>
        </p:nvSpPr>
        <p:spPr>
          <a:xfrm>
            <a:off x="180823" y="1588722"/>
            <a:ext cx="1352834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mark=2</a:t>
            </a:r>
            <a:r>
              <a:t> </a:t>
            </a:r>
          </a:p>
        </p:txBody>
      </p:sp>
      <p:sp>
        <p:nvSpPr>
          <p:cNvPr id="266" name="mark=1"/>
          <p:cNvSpPr txBox="1"/>
          <p:nvPr/>
        </p:nvSpPr>
        <p:spPr>
          <a:xfrm>
            <a:off x="5558605" y="1169913"/>
            <a:ext cx="1352834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mark=1</a:t>
            </a:r>
            <a:r>
              <a:t> </a:t>
            </a:r>
          </a:p>
        </p:txBody>
      </p:sp>
      <p:sp>
        <p:nvSpPr>
          <p:cNvPr id="267" name="mark=1"/>
          <p:cNvSpPr txBox="1"/>
          <p:nvPr/>
        </p:nvSpPr>
        <p:spPr>
          <a:xfrm>
            <a:off x="7553245" y="1281463"/>
            <a:ext cx="1352834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mark=1</a:t>
            </a:r>
            <a:r>
              <a:t> </a:t>
            </a:r>
          </a:p>
        </p:txBody>
      </p:sp>
      <p:sp>
        <p:nvSpPr>
          <p:cNvPr id="268" name="mark=2"/>
          <p:cNvSpPr txBox="1"/>
          <p:nvPr/>
        </p:nvSpPr>
        <p:spPr>
          <a:xfrm>
            <a:off x="7617572" y="1588722"/>
            <a:ext cx="1352834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mark=2</a:t>
            </a:r>
            <a:r>
              <a:t> </a:t>
            </a:r>
          </a:p>
        </p:txBody>
      </p:sp>
      <p:sp>
        <p:nvSpPr>
          <p:cNvPr id="269" name="mark=2"/>
          <p:cNvSpPr txBox="1"/>
          <p:nvPr/>
        </p:nvSpPr>
        <p:spPr>
          <a:xfrm>
            <a:off x="5571537" y="1482602"/>
            <a:ext cx="1352833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mark=2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clickEffect" presetSubtype="0" presetID="35" grpId="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mph" nodeType="clickEffect" presetSubtype="0" presetID="6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1000" fill="hold"/>
                                        <p:tgtEl>
                                          <p:spTgt spid="240"/>
                                        </p:tgtEl>
                                      </p:cBhvr>
                                      <p:by x="79636" y="7963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mph" nodeType="clickEffect" presetSubtype="0" presetID="6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1000" fill="hold"/>
                                        <p:tgtEl>
                                          <p:spTgt spid="23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mph" nodeType="clickEffect" presetSubtype="0" presetID="35" grpId="1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mph" nodeType="click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mph" nodeType="clickEffect" presetSubtype="0" presetID="35" grpId="2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mph" nodeType="clickEffect" presetSubtype="0" presetID="6" grpId="2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1000" fill="hold"/>
                                        <p:tgtEl>
                                          <p:spTgt spid="24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clickEffect" presetSubtype="0" presetID="6" grpId="2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1000" fill="hold"/>
                                        <p:tgtEl>
                                          <p:spTgt spid="24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mph" nodeType="clickEffect" presetSubtype="0" presetID="6" grpId="3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1000" fill="hold"/>
                                        <p:tgtEl>
                                          <p:spTgt spid="24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mph" nodeType="clickEffect" presetSubtype="0" presetID="35" grpId="3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mph" nodeType="clickEffect" presetSubtype="0" presetID="6" grpId="4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2" dur="1000" fill="hold"/>
                                        <p:tgtEl>
                                          <p:spTgt spid="25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Class="entr" nodeType="click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6" grpId="38"/>
      <p:bldP build="whole" bldLvl="1" animBg="1" rev="0" advAuto="0" spid="255" grpId="5"/>
      <p:bldP build="whole" bldLvl="1" animBg="1" rev="0" advAuto="0" spid="240" grpId="11"/>
      <p:bldP build="whole" bldLvl="1" animBg="1" rev="0" advAuto="0" spid="238" grpId="1"/>
      <p:bldP build="whole" bldLvl="1" animBg="1" rev="0" advAuto="0" spid="267" grpId="41"/>
      <p:bldP build="whole" bldLvl="1" animBg="1" rev="0" advAuto="0" spid="269" grpId="46"/>
      <p:bldP build="whole" bldLvl="1" animBg="1" rev="0" advAuto="0" spid="257" grpId="9"/>
      <p:bldP build="whole" bldLvl="1" animBg="1" rev="0" advAuto="0" spid="250" grpId="37"/>
      <p:bldP build="whole" bldLvl="1" animBg="1" rev="0" advAuto="0" spid="243" grpId="31"/>
      <p:bldP build="whole" bldLvl="1" animBg="1" rev="0" advAuto="0" spid="253" grpId="47"/>
      <p:bldP build="whole" bldLvl="1" animBg="1" rev="0" advAuto="0" spid="248" grpId="33"/>
      <p:bldP build="whole" bldLvl="1" animBg="1" rev="0" advAuto="0" spid="260" grpId="21"/>
      <p:bldP build="whole" bldLvl="1" animBg="1" rev="0" advAuto="0" spid="237" grpId="19"/>
      <p:bldP build="whole" bldLvl="1" animBg="1" rev="0" advAuto="0" spid="246" grpId="27"/>
      <p:bldP build="whole" bldLvl="1" animBg="1" rev="0" advAuto="0" spid="262" grpId="26"/>
      <p:bldP build="whole" bldLvl="1" animBg="1" rev="0" advAuto="0" spid="265" grpId="35"/>
      <p:bldP build="whole" bldLvl="1" animBg="1" rev="0" advAuto="0" spid="263" grpId="29"/>
      <p:bldP build="whole" bldLvl="1" animBg="1" rev="0" advAuto="0" spid="236" grpId="39"/>
      <p:bldP build="whole" bldLvl="1" animBg="1" rev="0" advAuto="0" spid="264" grpId="32"/>
      <p:bldP build="whole" bldLvl="1" animBg="1" rev="0" advAuto="0" spid="234" grpId="22"/>
      <p:bldP build="whole" bldLvl="1" animBg="1" rev="0" advAuto="0" spid="268" grpId="43"/>
      <p:bldP build="whole" bldLvl="1" animBg="1" rev="0" advAuto="0" spid="239" grpId="4"/>
      <p:bldP build="whole" bldLvl="1" animBg="1" rev="0" advAuto="0" spid="241" grpId="10"/>
      <p:bldP build="whole" bldLvl="1" animBg="1" rev="0" advAuto="0" spid="258" grpId="13"/>
      <p:bldP build="whole" bldLvl="1" animBg="1" rev="0" advAuto="0" spid="216" grpId="16"/>
      <p:bldP build="whole" bldLvl="1" animBg="1" rev="0" advAuto="0" spid="254" grpId="2"/>
      <p:bldP build="whole" bldLvl="1" animBg="1" rev="0" advAuto="0" spid="239" grpId="12"/>
      <p:bldP build="whole" bldLvl="1" animBg="1" rev="0" advAuto="0" spid="217" grpId="3"/>
      <p:bldP build="whole" bldLvl="1" animBg="1" rev="0" advAuto="0" spid="242" grpId="14"/>
      <p:bldP build="whole" bldLvl="1" animBg="1" rev="0" advAuto="0" spid="245" grpId="23"/>
      <p:bldP build="whole" bldLvl="1" animBg="1" rev="0" advAuto="0" spid="245" grpId="24"/>
      <p:bldP build="whole" bldLvl="1" animBg="1" rev="0" advAuto="0" spid="261" grpId="25"/>
      <p:bldP build="whole" bldLvl="1" animBg="1" rev="0" advAuto="0" spid="259" grpId="18"/>
      <p:bldP build="whole" bldLvl="1" animBg="1" rev="0" advAuto="0" spid="252" grpId="44"/>
      <p:bldP build="whole" bldLvl="1" animBg="1" rev="0" advAuto="0" spid="251" grpId="40"/>
      <p:bldP build="whole" bldLvl="1" animBg="1" rev="0" advAuto="0" spid="249" grpId="36"/>
      <p:bldP build="whole" bldLvl="1" animBg="1" rev="0" advAuto="0" spid="251" grpId="42"/>
      <p:bldP build="whole" bldLvl="1" animBg="1" rev="0" advAuto="0" spid="244" grpId="20"/>
      <p:bldP build="whole" bldLvl="1" animBg="1" rev="0" advAuto="0" spid="243" grpId="17"/>
      <p:bldP build="whole" bldLvl="1" animBg="1" rev="0" advAuto="0" spid="218" grpId="6"/>
      <p:bldP build="whole" bldLvl="1" animBg="1" rev="0" advAuto="0" spid="244" grpId="28"/>
      <p:bldP build="whole" bldLvl="1" animBg="1" rev="0" advAuto="0" spid="247" grpId="30"/>
      <p:bldP build="whole" bldLvl="1" animBg="1" rev="0" advAuto="0" spid="240" grpId="7"/>
      <p:bldP build="whole" bldLvl="1" animBg="1" rev="0" advAuto="0" spid="256" grpId="8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