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ECDE5-A54C-4A29-BBBA-07B8F5985C6A}" v="10" dt="2020-02-23T21:54:26.899"/>
    <p1510:client id="{1876B95F-2751-4528-86C4-1598E26A290B}" v="5" dt="2020-02-24T18:20:52.619"/>
    <p1510:client id="{44A1CB80-E24F-4C77-AE2C-B66C415ED89E}" v="457" dt="2020-02-24T16:03:39.124"/>
    <p1510:client id="{5E86CE6F-E4EF-4BD4-AB82-8B0967ED2CB0}" v="36" dt="2020-02-23T16:56:53.678"/>
    <p1510:client id="{6EFBEA40-4C76-498A-AE29-935AE7D2AAA2}" v="4" dt="2020-02-24T15:00:56.462"/>
    <p1510:client id="{7543F562-94FB-4B90-B201-383870970882}" v="224" dt="2020-02-23T21:48:01.913"/>
    <p1510:client id="{799CD4CF-6066-4A51-AF99-4152996135F0}" v="4" dt="2020-02-23T16:56:16.574"/>
    <p1510:client id="{8999EB4F-7C4F-47CB-B0E8-D0CA9112848C}" v="93" dt="2020-02-24T15:03:28.141"/>
    <p1510:client id="{A35857B8-BF84-45D0-BB0D-905447E18157}" v="95" dt="2020-02-23T18:28:25.251"/>
    <p1510:client id="{B7487DE2-C255-4F9C-93DE-8F885D3B5A7A}" v="12" dt="2020-02-23T21:51:15.506"/>
    <p1510:client id="{C8F3086D-82A2-46BE-87B1-BAE3CB2182AF}" v="1" dt="2020-02-24T17:47:31.953"/>
    <p1510:client id="{CFC405E7-B005-4B7F-90F6-E491F3A50844}" v="322" dt="2020-02-24T15:13:57.514"/>
    <p1510:client id="{D1E7F618-CDC9-4CC1-B988-D5747A1F5C98}" v="4" dt="2020-02-23T23:52:33.580"/>
    <p1510:client id="{D7FFA2B6-C548-435E-BAC6-E98816EA9821}" v="5" dt="2020-02-24T17:20:01.733"/>
    <p1510:client id="{DFE820AB-1EE6-4AA0-A705-853936BEDC77}" v="8" dt="2020-02-23T18:31:32.938"/>
    <p1510:client id="{E37387BD-FA42-435C-95B6-865052260E6D}" v="25" dt="2020-02-24T17:13:34.630"/>
    <p1510:client id="{ED5FA3D7-FAAA-4B8A-A700-8FAD1B5122B1}" v="106" dt="2020-02-24T16:07:13.440"/>
    <p1510:client id="{F1A5BEEF-8FED-4CF0-8D6E-972D7C9C9446}" v="1601" dt="2020-02-24T15:44:27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árcia Pires" userId="S::marcia.pires@ua.pt::3c74b8da-bf86-4ffd-8c67-23e5c488e9b5" providerId="AD" clId="Web-{D7FFA2B6-C548-435E-BAC6-E98816EA9821}"/>
    <pc:docChg chg="modSld">
      <pc:chgData name="Márcia Pires" userId="S::marcia.pires@ua.pt::3c74b8da-bf86-4ffd-8c67-23e5c488e9b5" providerId="AD" clId="Web-{D7FFA2B6-C548-435E-BAC6-E98816EA9821}" dt="2020-02-24T17:20:01.577" v="3" actId="20577"/>
      <pc:docMkLst>
        <pc:docMk/>
      </pc:docMkLst>
      <pc:sldChg chg="modSp">
        <pc:chgData name="Márcia Pires" userId="S::marcia.pires@ua.pt::3c74b8da-bf86-4ffd-8c67-23e5c488e9b5" providerId="AD" clId="Web-{D7FFA2B6-C548-435E-BAC6-E98816EA9821}" dt="2020-02-24T17:20:01.577" v="2" actId="20577"/>
        <pc:sldMkLst>
          <pc:docMk/>
          <pc:sldMk cId="1716872605" sldId="257"/>
        </pc:sldMkLst>
        <pc:spChg chg="mod">
          <ac:chgData name="Márcia Pires" userId="S::marcia.pires@ua.pt::3c74b8da-bf86-4ffd-8c67-23e5c488e9b5" providerId="AD" clId="Web-{D7FFA2B6-C548-435E-BAC6-E98816EA9821}" dt="2020-02-24T17:20:01.577" v="2" actId="20577"/>
          <ac:spMkLst>
            <pc:docMk/>
            <pc:sldMk cId="1716872605" sldId="257"/>
            <ac:spMk id="3" creationId="{AB8FD9B4-1FCA-43F4-834C-38C775EC4315}"/>
          </ac:spMkLst>
        </pc:spChg>
      </pc:sldChg>
    </pc:docChg>
  </pc:docChgLst>
  <pc:docChgLst>
    <pc:chgData name="Joaquim Ramos" userId="S::joaquimramos@ua.pt::65a224a9-9ce1-4d57-a5cf-97f08ef68847" providerId="AD" clId="Web-{799CD4CF-6066-4A51-AF99-4152996135F0}"/>
    <pc:docChg chg="modSld">
      <pc:chgData name="Joaquim Ramos" userId="S::joaquimramos@ua.pt::65a224a9-9ce1-4d57-a5cf-97f08ef68847" providerId="AD" clId="Web-{799CD4CF-6066-4A51-AF99-4152996135F0}" dt="2020-02-23T16:56:16.481" v="2" actId="20577"/>
      <pc:docMkLst>
        <pc:docMk/>
      </pc:docMkLst>
      <pc:sldChg chg="modSp">
        <pc:chgData name="Joaquim Ramos" userId="S::joaquimramos@ua.pt::65a224a9-9ce1-4d57-a5cf-97f08ef68847" providerId="AD" clId="Web-{799CD4CF-6066-4A51-AF99-4152996135F0}" dt="2020-02-23T16:56:13.840" v="0" actId="20577"/>
        <pc:sldMkLst>
          <pc:docMk/>
          <pc:sldMk cId="2281028039" sldId="260"/>
        </pc:sldMkLst>
        <pc:spChg chg="mod">
          <ac:chgData name="Joaquim Ramos" userId="S::joaquimramos@ua.pt::65a224a9-9ce1-4d57-a5cf-97f08ef68847" providerId="AD" clId="Web-{799CD4CF-6066-4A51-AF99-4152996135F0}" dt="2020-02-23T16:56:13.840" v="0" actId="20577"/>
          <ac:spMkLst>
            <pc:docMk/>
            <pc:sldMk cId="2281028039" sldId="260"/>
            <ac:spMk id="3" creationId="{38F3380E-B628-4861-99EA-D89433AE706A}"/>
          </ac:spMkLst>
        </pc:spChg>
      </pc:sldChg>
    </pc:docChg>
  </pc:docChgLst>
  <pc:docChgLst>
    <pc:chgData name="Rita Amante" userId="S::rita.amante@ua.pt::a15bb493-d34b-45ca-bc4a-e39f6a042b0d" providerId="AD" clId="Web-{8999EB4F-7C4F-47CB-B0E8-D0CA9112848C}"/>
    <pc:docChg chg="modSld">
      <pc:chgData name="Rita Amante" userId="S::rita.amante@ua.pt::a15bb493-d34b-45ca-bc4a-e39f6a042b0d" providerId="AD" clId="Web-{8999EB4F-7C4F-47CB-B0E8-D0CA9112848C}" dt="2020-02-24T15:03:28.141" v="91" actId="1076"/>
      <pc:docMkLst>
        <pc:docMk/>
      </pc:docMkLst>
      <pc:sldChg chg="addSp delSp modSp">
        <pc:chgData name="Rita Amante" userId="S::rita.amante@ua.pt::a15bb493-d34b-45ca-bc4a-e39f6a042b0d" providerId="AD" clId="Web-{8999EB4F-7C4F-47CB-B0E8-D0CA9112848C}" dt="2020-02-24T15:03:28.141" v="91" actId="1076"/>
        <pc:sldMkLst>
          <pc:docMk/>
          <pc:sldMk cId="3704657221" sldId="256"/>
        </pc:sldMkLst>
        <pc:spChg chg="mod">
          <ac:chgData name="Rita Amante" userId="S::rita.amante@ua.pt::a15bb493-d34b-45ca-bc4a-e39f6a042b0d" providerId="AD" clId="Web-{8999EB4F-7C4F-47CB-B0E8-D0CA9112848C}" dt="2020-02-24T15:03:28.141" v="91" actId="1076"/>
          <ac:spMkLst>
            <pc:docMk/>
            <pc:sldMk cId="3704657221" sldId="256"/>
            <ac:spMk id="2" creationId="{D7B3A33D-8BCB-4651-9806-AA42E179DEA1}"/>
          </ac:spMkLst>
        </pc:spChg>
        <pc:spChg chg="add mod">
          <ac:chgData name="Rita Amante" userId="S::rita.amante@ua.pt::a15bb493-d34b-45ca-bc4a-e39f6a042b0d" providerId="AD" clId="Web-{8999EB4F-7C4F-47CB-B0E8-D0CA9112848C}" dt="2020-02-24T15:03:00.547" v="86" actId="20577"/>
          <ac:spMkLst>
            <pc:docMk/>
            <pc:sldMk cId="3704657221" sldId="256"/>
            <ac:spMk id="10" creationId="{4BE0B7A6-670F-4CD8-A1C5-4CD5D7AACC78}"/>
          </ac:spMkLst>
        </pc:spChg>
        <pc:picChg chg="add del mod">
          <ac:chgData name="Rita Amante" userId="S::rita.amante@ua.pt::a15bb493-d34b-45ca-bc4a-e39f6a042b0d" providerId="AD" clId="Web-{8999EB4F-7C4F-47CB-B0E8-D0CA9112848C}" dt="2020-02-24T15:02:16.640" v="10"/>
          <ac:picMkLst>
            <pc:docMk/>
            <pc:sldMk cId="3704657221" sldId="256"/>
            <ac:picMk id="4" creationId="{442D2633-B9B6-4942-B202-4205F3BE427D}"/>
          </ac:picMkLst>
        </pc:picChg>
        <pc:picChg chg="add del mod">
          <ac:chgData name="Rita Amante" userId="S::rita.amante@ua.pt::a15bb493-d34b-45ca-bc4a-e39f6a042b0d" providerId="AD" clId="Web-{8999EB4F-7C4F-47CB-B0E8-D0CA9112848C}" dt="2020-02-24T15:02:32.984" v="12"/>
          <ac:picMkLst>
            <pc:docMk/>
            <pc:sldMk cId="3704657221" sldId="256"/>
            <ac:picMk id="7" creationId="{3063C2A3-9EFC-478D-B639-AFDD0C96F5EB}"/>
          </ac:picMkLst>
        </pc:picChg>
      </pc:sldChg>
    </pc:docChg>
  </pc:docChgLst>
  <pc:docChgLst>
    <pc:chgData name="Joaquim Ramos" userId="S::joaquimramos@ua.pt::65a224a9-9ce1-4d57-a5cf-97f08ef68847" providerId="AD" clId="Web-{B7487DE2-C255-4F9C-93DE-8F885D3B5A7A}"/>
    <pc:docChg chg="modSld">
      <pc:chgData name="Joaquim Ramos" userId="S::joaquimramos@ua.pt::65a224a9-9ce1-4d57-a5cf-97f08ef68847" providerId="AD" clId="Web-{B7487DE2-C255-4F9C-93DE-8F885D3B5A7A}" dt="2020-02-23T21:51:15.506" v="11" actId="20577"/>
      <pc:docMkLst>
        <pc:docMk/>
      </pc:docMkLst>
      <pc:sldChg chg="modSp">
        <pc:chgData name="Joaquim Ramos" userId="S::joaquimramos@ua.pt::65a224a9-9ce1-4d57-a5cf-97f08ef68847" providerId="AD" clId="Web-{B7487DE2-C255-4F9C-93DE-8F885D3B5A7A}" dt="2020-02-23T21:51:06.991" v="6" actId="20577"/>
        <pc:sldMkLst>
          <pc:docMk/>
          <pc:sldMk cId="1716872605" sldId="257"/>
        </pc:sldMkLst>
        <pc:spChg chg="mod">
          <ac:chgData name="Joaquim Ramos" userId="S::joaquimramos@ua.pt::65a224a9-9ce1-4d57-a5cf-97f08ef68847" providerId="AD" clId="Web-{B7487DE2-C255-4F9C-93DE-8F885D3B5A7A}" dt="2020-02-23T21:51:06.991" v="6" actId="20577"/>
          <ac:spMkLst>
            <pc:docMk/>
            <pc:sldMk cId="1716872605" sldId="257"/>
            <ac:spMk id="3" creationId="{AB8FD9B4-1FCA-43F4-834C-38C775EC4315}"/>
          </ac:spMkLst>
        </pc:spChg>
      </pc:sldChg>
      <pc:sldChg chg="modSp">
        <pc:chgData name="Joaquim Ramos" userId="S::joaquimramos@ua.pt::65a224a9-9ce1-4d57-a5cf-97f08ef68847" providerId="AD" clId="Web-{B7487DE2-C255-4F9C-93DE-8F885D3B5A7A}" dt="2020-02-23T21:50:54.600" v="2" actId="20577"/>
        <pc:sldMkLst>
          <pc:docMk/>
          <pc:sldMk cId="3150283756" sldId="258"/>
        </pc:sldMkLst>
        <pc:spChg chg="mod">
          <ac:chgData name="Joaquim Ramos" userId="S::joaquimramos@ua.pt::65a224a9-9ce1-4d57-a5cf-97f08ef68847" providerId="AD" clId="Web-{B7487DE2-C255-4F9C-93DE-8F885D3B5A7A}" dt="2020-02-23T21:50:54.600" v="2" actId="20577"/>
          <ac:spMkLst>
            <pc:docMk/>
            <pc:sldMk cId="3150283756" sldId="258"/>
            <ac:spMk id="3" creationId="{DB958B5B-A552-4AC1-8F96-B88465DCAFD0}"/>
          </ac:spMkLst>
        </pc:spChg>
      </pc:sldChg>
      <pc:sldChg chg="modSp">
        <pc:chgData name="Joaquim Ramos" userId="S::joaquimramos@ua.pt::65a224a9-9ce1-4d57-a5cf-97f08ef68847" providerId="AD" clId="Web-{B7487DE2-C255-4F9C-93DE-8F885D3B5A7A}" dt="2020-02-23T21:51:15.491" v="10" actId="20577"/>
        <pc:sldMkLst>
          <pc:docMk/>
          <pc:sldMk cId="1178523569" sldId="259"/>
        </pc:sldMkLst>
        <pc:spChg chg="mod">
          <ac:chgData name="Joaquim Ramos" userId="S::joaquimramos@ua.pt::65a224a9-9ce1-4d57-a5cf-97f08ef68847" providerId="AD" clId="Web-{B7487DE2-C255-4F9C-93DE-8F885D3B5A7A}" dt="2020-02-23T21:51:15.491" v="10" actId="20577"/>
          <ac:spMkLst>
            <pc:docMk/>
            <pc:sldMk cId="1178523569" sldId="259"/>
            <ac:spMk id="3" creationId="{9E105FBE-FBA2-4829-AEF1-E7BC06D03A4C}"/>
          </ac:spMkLst>
        </pc:spChg>
      </pc:sldChg>
    </pc:docChg>
  </pc:docChgLst>
  <pc:docChgLst>
    <pc:chgData name="Tomás Martins" userId="S::tomasfilipe7@ua.pt::90c8f970-dbb6-4277-8bb3-1b2ba13bbb7b" providerId="AD" clId="Web-{1876B95F-2751-4528-86C4-1598E26A290B}"/>
    <pc:docChg chg="modSld">
      <pc:chgData name="Tomás Martins" userId="S::tomasfilipe7@ua.pt::90c8f970-dbb6-4277-8bb3-1b2ba13bbb7b" providerId="AD" clId="Web-{1876B95F-2751-4528-86C4-1598E26A290B}" dt="2020-02-24T18:20:52.619" v="4" actId="20577"/>
      <pc:docMkLst>
        <pc:docMk/>
      </pc:docMkLst>
      <pc:sldChg chg="modSp">
        <pc:chgData name="Tomás Martins" userId="S::tomasfilipe7@ua.pt::90c8f970-dbb6-4277-8bb3-1b2ba13bbb7b" providerId="AD" clId="Web-{1876B95F-2751-4528-86C4-1598E26A290B}" dt="2020-02-24T18:20:38.603" v="2" actId="20577"/>
        <pc:sldMkLst>
          <pc:docMk/>
          <pc:sldMk cId="2281028039" sldId="260"/>
        </pc:sldMkLst>
        <pc:spChg chg="mod">
          <ac:chgData name="Tomás Martins" userId="S::tomasfilipe7@ua.pt::90c8f970-dbb6-4277-8bb3-1b2ba13bbb7b" providerId="AD" clId="Web-{1876B95F-2751-4528-86C4-1598E26A290B}" dt="2020-02-24T18:20:38.603" v="2" actId="20577"/>
          <ac:spMkLst>
            <pc:docMk/>
            <pc:sldMk cId="2281028039" sldId="260"/>
            <ac:spMk id="3" creationId="{38F3380E-B628-4861-99EA-D89433AE706A}"/>
          </ac:spMkLst>
        </pc:spChg>
      </pc:sldChg>
    </pc:docChg>
  </pc:docChgLst>
  <pc:docChgLst>
    <pc:chgData name="Joaquim Ramos" userId="S::joaquimramos@ua.pt::65a224a9-9ce1-4d57-a5cf-97f08ef68847" providerId="AD" clId="Web-{5E86CE6F-E4EF-4BD4-AB82-8B0967ED2CB0}"/>
    <pc:docChg chg="modSld">
      <pc:chgData name="Joaquim Ramos" userId="S::joaquimramos@ua.pt::65a224a9-9ce1-4d57-a5cf-97f08ef68847" providerId="AD" clId="Web-{5E86CE6F-E4EF-4BD4-AB82-8B0967ED2CB0}" dt="2020-02-23T16:56:53.334" v="34" actId="20577"/>
      <pc:docMkLst>
        <pc:docMk/>
      </pc:docMkLst>
      <pc:sldChg chg="modSp">
        <pc:chgData name="Joaquim Ramos" userId="S::joaquimramos@ua.pt::65a224a9-9ce1-4d57-a5cf-97f08ef68847" providerId="AD" clId="Web-{5E86CE6F-E4EF-4BD4-AB82-8B0967ED2CB0}" dt="2020-02-23T16:56:53.334" v="33" actId="20577"/>
        <pc:sldMkLst>
          <pc:docMk/>
          <pc:sldMk cId="2281028039" sldId="260"/>
        </pc:sldMkLst>
        <pc:spChg chg="mod">
          <ac:chgData name="Joaquim Ramos" userId="S::joaquimramos@ua.pt::65a224a9-9ce1-4d57-a5cf-97f08ef68847" providerId="AD" clId="Web-{5E86CE6F-E4EF-4BD4-AB82-8B0967ED2CB0}" dt="2020-02-23T16:56:53.334" v="33" actId="20577"/>
          <ac:spMkLst>
            <pc:docMk/>
            <pc:sldMk cId="2281028039" sldId="260"/>
            <ac:spMk id="3" creationId="{38F3380E-B628-4861-99EA-D89433AE706A}"/>
          </ac:spMkLst>
        </pc:spChg>
      </pc:sldChg>
    </pc:docChg>
  </pc:docChgLst>
  <pc:docChgLst>
    <pc:chgData name="Márcia Pires" userId="S::marcia.pires@ua.pt::3c74b8da-bf86-4ffd-8c67-23e5c488e9b5" providerId="AD" clId="Web-{A35857B8-BF84-45D0-BB0D-905447E18157}"/>
    <pc:docChg chg="modSld">
      <pc:chgData name="Márcia Pires" userId="S::marcia.pires@ua.pt::3c74b8da-bf86-4ffd-8c67-23e5c488e9b5" providerId="AD" clId="Web-{A35857B8-BF84-45D0-BB0D-905447E18157}" dt="2020-02-23T18:28:24.860" v="88" actId="20577"/>
      <pc:docMkLst>
        <pc:docMk/>
      </pc:docMkLst>
      <pc:sldChg chg="addSp delSp modSp mod setBg">
        <pc:chgData name="Márcia Pires" userId="S::marcia.pires@ua.pt::3c74b8da-bf86-4ffd-8c67-23e5c488e9b5" providerId="AD" clId="Web-{A35857B8-BF84-45D0-BB0D-905447E18157}" dt="2020-02-23T18:28:23.438" v="86" actId="20577"/>
        <pc:sldMkLst>
          <pc:docMk/>
          <pc:sldMk cId="1716872605" sldId="257"/>
        </pc:sldMkLst>
        <pc:spChg chg="mod">
          <ac:chgData name="Márcia Pires" userId="S::marcia.pires@ua.pt::3c74b8da-bf86-4ffd-8c67-23e5c488e9b5" providerId="AD" clId="Web-{A35857B8-BF84-45D0-BB0D-905447E18157}" dt="2020-02-23T18:24:19.886" v="19"/>
          <ac:spMkLst>
            <pc:docMk/>
            <pc:sldMk cId="1716872605" sldId="257"/>
            <ac:spMk id="2" creationId="{3F4CCA88-2EE7-4EEC-8319-B6FCC069BE1F}"/>
          </ac:spMkLst>
        </pc:spChg>
        <pc:spChg chg="mod">
          <ac:chgData name="Márcia Pires" userId="S::marcia.pires@ua.pt::3c74b8da-bf86-4ffd-8c67-23e5c488e9b5" providerId="AD" clId="Web-{A35857B8-BF84-45D0-BB0D-905447E18157}" dt="2020-02-23T18:28:23.438" v="86" actId="20577"/>
          <ac:spMkLst>
            <pc:docMk/>
            <pc:sldMk cId="1716872605" sldId="257"/>
            <ac:spMk id="3" creationId="{AB8FD9B4-1FCA-43F4-834C-38C775EC4315}"/>
          </ac:spMkLst>
        </pc:spChg>
        <pc:spChg chg="add del">
          <ac:chgData name="Márcia Pires" userId="S::marcia.pires@ua.pt::3c74b8da-bf86-4ffd-8c67-23e5c488e9b5" providerId="AD" clId="Web-{A35857B8-BF84-45D0-BB0D-905447E18157}" dt="2020-02-23T18:24:19.886" v="19"/>
          <ac:spMkLst>
            <pc:docMk/>
            <pc:sldMk cId="1716872605" sldId="257"/>
            <ac:spMk id="8" creationId="{8D70B121-56F4-4848-B38B-182089D909FA}"/>
          </ac:spMkLst>
        </pc:spChg>
        <pc:picChg chg="add mod">
          <ac:chgData name="Márcia Pires" userId="S::marcia.pires@ua.pt::3c74b8da-bf86-4ffd-8c67-23e5c488e9b5" providerId="AD" clId="Web-{A35857B8-BF84-45D0-BB0D-905447E18157}" dt="2020-02-23T18:27:09.822" v="23" actId="1076"/>
          <ac:picMkLst>
            <pc:docMk/>
            <pc:sldMk cId="1716872605" sldId="257"/>
            <ac:picMk id="4" creationId="{2A9AD066-3C89-4739-92B3-B74E74CB4344}"/>
          </ac:picMkLst>
        </pc:picChg>
        <pc:cxnChg chg="add del">
          <ac:chgData name="Márcia Pires" userId="S::marcia.pires@ua.pt::3c74b8da-bf86-4ffd-8c67-23e5c488e9b5" providerId="AD" clId="Web-{A35857B8-BF84-45D0-BB0D-905447E18157}" dt="2020-02-23T18:24:19.886" v="19"/>
          <ac:cxnSpMkLst>
            <pc:docMk/>
            <pc:sldMk cId="1716872605" sldId="257"/>
            <ac:cxnSpMk id="10" creationId="{2D72A2C9-F3CA-4216-8BAD-FA4C970C3C4E}"/>
          </ac:cxnSpMkLst>
        </pc:cxnChg>
      </pc:sldChg>
      <pc:sldChg chg="addSp modSp">
        <pc:chgData name="Márcia Pires" userId="S::marcia.pires@ua.pt::3c74b8da-bf86-4ffd-8c67-23e5c488e9b5" providerId="AD" clId="Web-{A35857B8-BF84-45D0-BB0D-905447E18157}" dt="2020-02-23T18:23:16.660" v="17" actId="1076"/>
        <pc:sldMkLst>
          <pc:docMk/>
          <pc:sldMk cId="1178523569" sldId="259"/>
        </pc:sldMkLst>
        <pc:spChg chg="mod">
          <ac:chgData name="Márcia Pires" userId="S::marcia.pires@ua.pt::3c74b8da-bf86-4ffd-8c67-23e5c488e9b5" providerId="AD" clId="Web-{A35857B8-BF84-45D0-BB0D-905447E18157}" dt="2020-02-23T18:22:43.001" v="11" actId="20577"/>
          <ac:spMkLst>
            <pc:docMk/>
            <pc:sldMk cId="1178523569" sldId="259"/>
            <ac:spMk id="3" creationId="{9E105FBE-FBA2-4829-AEF1-E7BC06D03A4C}"/>
          </ac:spMkLst>
        </pc:spChg>
        <pc:picChg chg="add mod">
          <ac:chgData name="Márcia Pires" userId="S::marcia.pires@ua.pt::3c74b8da-bf86-4ffd-8c67-23e5c488e9b5" providerId="AD" clId="Web-{A35857B8-BF84-45D0-BB0D-905447E18157}" dt="2020-02-23T18:23:16.660" v="17" actId="1076"/>
          <ac:picMkLst>
            <pc:docMk/>
            <pc:sldMk cId="1178523569" sldId="259"/>
            <ac:picMk id="4" creationId="{225F7725-9803-4E19-8C7D-3EA6584F9F8E}"/>
          </ac:picMkLst>
        </pc:picChg>
      </pc:sldChg>
      <pc:sldChg chg="modSp">
        <pc:chgData name="Márcia Pires" userId="S::marcia.pires@ua.pt::3c74b8da-bf86-4ffd-8c67-23e5c488e9b5" providerId="AD" clId="Web-{A35857B8-BF84-45D0-BB0D-905447E18157}" dt="2020-02-23T18:21:10.587" v="7" actId="20577"/>
        <pc:sldMkLst>
          <pc:docMk/>
          <pc:sldMk cId="2281028039" sldId="260"/>
        </pc:sldMkLst>
        <pc:spChg chg="mod">
          <ac:chgData name="Márcia Pires" userId="S::marcia.pires@ua.pt::3c74b8da-bf86-4ffd-8c67-23e5c488e9b5" providerId="AD" clId="Web-{A35857B8-BF84-45D0-BB0D-905447E18157}" dt="2020-02-23T18:21:10.587" v="7" actId="20577"/>
          <ac:spMkLst>
            <pc:docMk/>
            <pc:sldMk cId="2281028039" sldId="260"/>
            <ac:spMk id="3" creationId="{38F3380E-B628-4861-99EA-D89433AE706A}"/>
          </ac:spMkLst>
        </pc:spChg>
      </pc:sldChg>
    </pc:docChg>
  </pc:docChgLst>
  <pc:docChgLst>
    <pc:chgData name="Joaquim Ramos" userId="S::joaquimramos@ua.pt::65a224a9-9ce1-4d57-a5cf-97f08ef68847" providerId="AD" clId="Web-{D1E7F618-CDC9-4CC1-B988-D5747A1F5C98}"/>
    <pc:docChg chg="modSld">
      <pc:chgData name="Joaquim Ramos" userId="S::joaquimramos@ua.pt::65a224a9-9ce1-4d57-a5cf-97f08ef68847" providerId="AD" clId="Web-{D1E7F618-CDC9-4CC1-B988-D5747A1F5C98}" dt="2020-02-23T23:52:33.361" v="2" actId="20577"/>
      <pc:docMkLst>
        <pc:docMk/>
      </pc:docMkLst>
      <pc:sldChg chg="modSp">
        <pc:chgData name="Joaquim Ramos" userId="S::joaquimramos@ua.pt::65a224a9-9ce1-4d57-a5cf-97f08ef68847" providerId="AD" clId="Web-{D1E7F618-CDC9-4CC1-B988-D5747A1F5C98}" dt="2020-02-23T23:52:31.846" v="0" actId="20577"/>
        <pc:sldMkLst>
          <pc:docMk/>
          <pc:sldMk cId="8322838" sldId="261"/>
        </pc:sldMkLst>
        <pc:spChg chg="mod">
          <ac:chgData name="Joaquim Ramos" userId="S::joaquimramos@ua.pt::65a224a9-9ce1-4d57-a5cf-97f08ef68847" providerId="AD" clId="Web-{D1E7F618-CDC9-4CC1-B988-D5747A1F5C98}" dt="2020-02-23T23:52:31.846" v="0" actId="20577"/>
          <ac:spMkLst>
            <pc:docMk/>
            <pc:sldMk cId="8322838" sldId="261"/>
            <ac:spMk id="3" creationId="{252E9EA5-C8B9-44C4-88BF-75083D9B30F9}"/>
          </ac:spMkLst>
        </pc:spChg>
      </pc:sldChg>
    </pc:docChg>
  </pc:docChgLst>
  <pc:docChgLst>
    <pc:chgData name="Joaquim Ramos" userId="S::joaquimramos@ua.pt::65a224a9-9ce1-4d57-a5cf-97f08ef68847" providerId="AD" clId="Web-{7543F562-94FB-4B90-B201-383870970882}"/>
    <pc:docChg chg="modSld">
      <pc:chgData name="Joaquim Ramos" userId="S::joaquimramos@ua.pt::65a224a9-9ce1-4d57-a5cf-97f08ef68847" providerId="AD" clId="Web-{7543F562-94FB-4B90-B201-383870970882}" dt="2020-02-23T21:48:01.913" v="223" actId="20577"/>
      <pc:docMkLst>
        <pc:docMk/>
      </pc:docMkLst>
      <pc:sldChg chg="modSp">
        <pc:chgData name="Joaquim Ramos" userId="S::joaquimramos@ua.pt::65a224a9-9ce1-4d57-a5cf-97f08ef68847" providerId="AD" clId="Web-{7543F562-94FB-4B90-B201-383870970882}" dt="2020-02-23T21:48:01.913" v="222" actId="20577"/>
        <pc:sldMkLst>
          <pc:docMk/>
          <pc:sldMk cId="3150283756" sldId="258"/>
        </pc:sldMkLst>
        <pc:spChg chg="mod">
          <ac:chgData name="Joaquim Ramos" userId="S::joaquimramos@ua.pt::65a224a9-9ce1-4d57-a5cf-97f08ef68847" providerId="AD" clId="Web-{7543F562-94FB-4B90-B201-383870970882}" dt="2020-02-23T21:48:01.913" v="222" actId="20577"/>
          <ac:spMkLst>
            <pc:docMk/>
            <pc:sldMk cId="3150283756" sldId="258"/>
            <ac:spMk id="3" creationId="{DB958B5B-A552-4AC1-8F96-B88465DCAFD0}"/>
          </ac:spMkLst>
        </pc:spChg>
      </pc:sldChg>
    </pc:docChg>
  </pc:docChgLst>
  <pc:docChgLst>
    <pc:chgData name="Joaquim Ramos" userId="S::joaquimramos@ua.pt::65a224a9-9ce1-4d57-a5cf-97f08ef68847" providerId="AD" clId="Web-{E37387BD-FA42-435C-95B6-865052260E6D}"/>
    <pc:docChg chg="modSld">
      <pc:chgData name="Joaquim Ramos" userId="S::joaquimramos@ua.pt::65a224a9-9ce1-4d57-a5cf-97f08ef68847" providerId="AD" clId="Web-{E37387BD-FA42-435C-95B6-865052260E6D}" dt="2020-02-24T17:13:34.208" v="23" actId="20577"/>
      <pc:docMkLst>
        <pc:docMk/>
      </pc:docMkLst>
      <pc:sldChg chg="modSp">
        <pc:chgData name="Joaquim Ramos" userId="S::joaquimramos@ua.pt::65a224a9-9ce1-4d57-a5cf-97f08ef68847" providerId="AD" clId="Web-{E37387BD-FA42-435C-95B6-865052260E6D}" dt="2020-02-24T17:13:34.208" v="22" actId="20577"/>
        <pc:sldMkLst>
          <pc:docMk/>
          <pc:sldMk cId="1178523569" sldId="259"/>
        </pc:sldMkLst>
        <pc:spChg chg="mod">
          <ac:chgData name="Joaquim Ramos" userId="S::joaquimramos@ua.pt::65a224a9-9ce1-4d57-a5cf-97f08ef68847" providerId="AD" clId="Web-{E37387BD-FA42-435C-95B6-865052260E6D}" dt="2020-02-24T17:13:34.208" v="22" actId="20577"/>
          <ac:spMkLst>
            <pc:docMk/>
            <pc:sldMk cId="1178523569" sldId="259"/>
            <ac:spMk id="3" creationId="{9E105FBE-FBA2-4829-AEF1-E7BC06D03A4C}"/>
          </ac:spMkLst>
        </pc:spChg>
      </pc:sldChg>
    </pc:docChg>
  </pc:docChgLst>
  <pc:docChgLst>
    <pc:chgData name="Márcia Pires" userId="S::marcia.pires@ua.pt::3c74b8da-bf86-4ffd-8c67-23e5c488e9b5" providerId="AD" clId="Web-{C8F3086D-82A2-46BE-87B1-BAE3CB2182AF}"/>
    <pc:docChg chg="modSld">
      <pc:chgData name="Márcia Pires" userId="S::marcia.pires@ua.pt::3c74b8da-bf86-4ffd-8c67-23e5c488e9b5" providerId="AD" clId="Web-{C8F3086D-82A2-46BE-87B1-BAE3CB2182AF}" dt="2020-02-24T17:47:31.953" v="0" actId="1076"/>
      <pc:docMkLst>
        <pc:docMk/>
      </pc:docMkLst>
      <pc:sldChg chg="modSp">
        <pc:chgData name="Márcia Pires" userId="S::marcia.pires@ua.pt::3c74b8da-bf86-4ffd-8c67-23e5c488e9b5" providerId="AD" clId="Web-{C8F3086D-82A2-46BE-87B1-BAE3CB2182AF}" dt="2020-02-24T17:47:31.953" v="0" actId="1076"/>
        <pc:sldMkLst>
          <pc:docMk/>
          <pc:sldMk cId="1716872605" sldId="257"/>
        </pc:sldMkLst>
        <pc:picChg chg="mod">
          <ac:chgData name="Márcia Pires" userId="S::marcia.pires@ua.pt::3c74b8da-bf86-4ffd-8c67-23e5c488e9b5" providerId="AD" clId="Web-{C8F3086D-82A2-46BE-87B1-BAE3CB2182AF}" dt="2020-02-24T17:47:31.953" v="0" actId="1076"/>
          <ac:picMkLst>
            <pc:docMk/>
            <pc:sldMk cId="1716872605" sldId="257"/>
            <ac:picMk id="4" creationId="{2A9AD066-3C89-4739-92B3-B74E74CB4344}"/>
          </ac:picMkLst>
        </pc:picChg>
      </pc:sldChg>
    </pc:docChg>
  </pc:docChgLst>
  <pc:docChgLst>
    <pc:chgData name="Joaquim Ramos" userId="S::joaquimramos@ua.pt::65a224a9-9ce1-4d57-a5cf-97f08ef68847" providerId="AD" clId="Web-{01BECDE5-A54C-4A29-BBBA-07B8F5985C6A}"/>
    <pc:docChg chg="modSld">
      <pc:chgData name="Joaquim Ramos" userId="S::joaquimramos@ua.pt::65a224a9-9ce1-4d57-a5cf-97f08ef68847" providerId="AD" clId="Web-{01BECDE5-A54C-4A29-BBBA-07B8F5985C6A}" dt="2020-02-23T21:54:26.899" v="9" actId="20577"/>
      <pc:docMkLst>
        <pc:docMk/>
      </pc:docMkLst>
      <pc:sldChg chg="modSp">
        <pc:chgData name="Joaquim Ramos" userId="S::joaquimramos@ua.pt::65a224a9-9ce1-4d57-a5cf-97f08ef68847" providerId="AD" clId="Web-{01BECDE5-A54C-4A29-BBBA-07B8F5985C6A}" dt="2020-02-23T21:54:26.899" v="8" actId="20577"/>
        <pc:sldMkLst>
          <pc:docMk/>
          <pc:sldMk cId="3150283756" sldId="258"/>
        </pc:sldMkLst>
        <pc:spChg chg="mod">
          <ac:chgData name="Joaquim Ramos" userId="S::joaquimramos@ua.pt::65a224a9-9ce1-4d57-a5cf-97f08ef68847" providerId="AD" clId="Web-{01BECDE5-A54C-4A29-BBBA-07B8F5985C6A}" dt="2020-02-23T21:54:26.899" v="8" actId="20577"/>
          <ac:spMkLst>
            <pc:docMk/>
            <pc:sldMk cId="3150283756" sldId="258"/>
            <ac:spMk id="3" creationId="{DB958B5B-A552-4AC1-8F96-B88465DCAFD0}"/>
          </ac:spMkLst>
        </pc:spChg>
      </pc:sldChg>
    </pc:docChg>
  </pc:docChgLst>
  <pc:docChgLst>
    <pc:chgData name="Joaquim Ramos" userId="S::joaquimramos@ua.pt::65a224a9-9ce1-4d57-a5cf-97f08ef68847" providerId="AD" clId="Web-{ED5FA3D7-FAAA-4B8A-A700-8FAD1B5122B1}"/>
    <pc:docChg chg="modSld">
      <pc:chgData name="Joaquim Ramos" userId="S::joaquimramos@ua.pt::65a224a9-9ce1-4d57-a5cf-97f08ef68847" providerId="AD" clId="Web-{ED5FA3D7-FAAA-4B8A-A700-8FAD1B5122B1}" dt="2020-02-24T16:07:13.346" v="104" actId="20577"/>
      <pc:docMkLst>
        <pc:docMk/>
      </pc:docMkLst>
      <pc:sldChg chg="modSp">
        <pc:chgData name="Joaquim Ramos" userId="S::joaquimramos@ua.pt::65a224a9-9ce1-4d57-a5cf-97f08ef68847" providerId="AD" clId="Web-{ED5FA3D7-FAAA-4B8A-A700-8FAD1B5122B1}" dt="2020-02-24T16:07:13.346" v="103" actId="20577"/>
        <pc:sldMkLst>
          <pc:docMk/>
          <pc:sldMk cId="2281028039" sldId="260"/>
        </pc:sldMkLst>
        <pc:spChg chg="mod">
          <ac:chgData name="Joaquim Ramos" userId="S::joaquimramos@ua.pt::65a224a9-9ce1-4d57-a5cf-97f08ef68847" providerId="AD" clId="Web-{ED5FA3D7-FAAA-4B8A-A700-8FAD1B5122B1}" dt="2020-02-24T16:07:13.346" v="103" actId="20577"/>
          <ac:spMkLst>
            <pc:docMk/>
            <pc:sldMk cId="2281028039" sldId="260"/>
            <ac:spMk id="3" creationId="{38F3380E-B628-4861-99EA-D89433AE706A}"/>
          </ac:spMkLst>
        </pc:spChg>
      </pc:sldChg>
    </pc:docChg>
  </pc:docChgLst>
  <pc:docChgLst>
    <pc:chgData name="Joaquim Ramos" userId="S::joaquimramos@ua.pt::65a224a9-9ce1-4d57-a5cf-97f08ef68847" providerId="AD" clId="Web-{DFE820AB-1EE6-4AA0-A705-853936BEDC77}"/>
    <pc:docChg chg="modSld">
      <pc:chgData name="Joaquim Ramos" userId="S::joaquimramos@ua.pt::65a224a9-9ce1-4d57-a5cf-97f08ef68847" providerId="AD" clId="Web-{DFE820AB-1EE6-4AA0-A705-853936BEDC77}" dt="2020-02-23T18:31:32.938" v="7" actId="20577"/>
      <pc:docMkLst>
        <pc:docMk/>
      </pc:docMkLst>
      <pc:sldChg chg="modSp">
        <pc:chgData name="Joaquim Ramos" userId="S::joaquimramos@ua.pt::65a224a9-9ce1-4d57-a5cf-97f08ef68847" providerId="AD" clId="Web-{DFE820AB-1EE6-4AA0-A705-853936BEDC77}" dt="2020-02-23T18:31:23.798" v="2" actId="20577"/>
        <pc:sldMkLst>
          <pc:docMk/>
          <pc:sldMk cId="3150283756" sldId="258"/>
        </pc:sldMkLst>
        <pc:spChg chg="mod">
          <ac:chgData name="Joaquim Ramos" userId="S::joaquimramos@ua.pt::65a224a9-9ce1-4d57-a5cf-97f08ef68847" providerId="AD" clId="Web-{DFE820AB-1EE6-4AA0-A705-853936BEDC77}" dt="2020-02-23T18:31:23.798" v="2" actId="20577"/>
          <ac:spMkLst>
            <pc:docMk/>
            <pc:sldMk cId="3150283756" sldId="258"/>
            <ac:spMk id="3" creationId="{DB958B5B-A552-4AC1-8F96-B88465DCAFD0}"/>
          </ac:spMkLst>
        </pc:spChg>
      </pc:sldChg>
      <pc:sldChg chg="modSp">
        <pc:chgData name="Joaquim Ramos" userId="S::joaquimramos@ua.pt::65a224a9-9ce1-4d57-a5cf-97f08ef68847" providerId="AD" clId="Web-{DFE820AB-1EE6-4AA0-A705-853936BEDC77}" dt="2020-02-23T18:31:32.938" v="6" actId="20577"/>
        <pc:sldMkLst>
          <pc:docMk/>
          <pc:sldMk cId="1178523569" sldId="259"/>
        </pc:sldMkLst>
        <pc:spChg chg="mod">
          <ac:chgData name="Joaquim Ramos" userId="S::joaquimramos@ua.pt::65a224a9-9ce1-4d57-a5cf-97f08ef68847" providerId="AD" clId="Web-{DFE820AB-1EE6-4AA0-A705-853936BEDC77}" dt="2020-02-23T18:31:32.938" v="6" actId="20577"/>
          <ac:spMkLst>
            <pc:docMk/>
            <pc:sldMk cId="1178523569" sldId="259"/>
            <ac:spMk id="3" creationId="{9E105FBE-FBA2-4829-AEF1-E7BC06D03A4C}"/>
          </ac:spMkLst>
        </pc:spChg>
      </pc:sldChg>
    </pc:docChg>
  </pc:docChgLst>
  <pc:docChgLst>
    <pc:chgData name="Rita Amante" userId="S::rita.amante@ua.pt::a15bb493-d34b-45ca-bc4a-e39f6a042b0d" providerId="AD" clId="Web-{CFC405E7-B005-4B7F-90F6-E491F3A50844}"/>
    <pc:docChg chg="modSld">
      <pc:chgData name="Rita Amante" userId="S::rita.amante@ua.pt::a15bb493-d34b-45ca-bc4a-e39f6a042b0d" providerId="AD" clId="Web-{CFC405E7-B005-4B7F-90F6-E491F3A50844}" dt="2020-02-24T15:13:57.514" v="317" actId="1076"/>
      <pc:docMkLst>
        <pc:docMk/>
      </pc:docMkLst>
      <pc:sldChg chg="addSp delSp modSp">
        <pc:chgData name="Rita Amante" userId="S::rita.amante@ua.pt::a15bb493-d34b-45ca-bc4a-e39f6a042b0d" providerId="AD" clId="Web-{CFC405E7-B005-4B7F-90F6-E491F3A50844}" dt="2020-02-24T15:13:57.514" v="317" actId="1076"/>
        <pc:sldMkLst>
          <pc:docMk/>
          <pc:sldMk cId="3704657221" sldId="256"/>
        </pc:sldMkLst>
        <pc:spChg chg="mod">
          <ac:chgData name="Rita Amante" userId="S::rita.amante@ua.pt::a15bb493-d34b-45ca-bc4a-e39f6a042b0d" providerId="AD" clId="Web-{CFC405E7-B005-4B7F-90F6-E491F3A50844}" dt="2020-02-24T15:13:12.451" v="314" actId="1076"/>
          <ac:spMkLst>
            <pc:docMk/>
            <pc:sldMk cId="3704657221" sldId="256"/>
            <ac:spMk id="2" creationId="{D7B3A33D-8BCB-4651-9806-AA42E179DEA1}"/>
          </ac:spMkLst>
        </pc:spChg>
        <pc:spChg chg="del">
          <ac:chgData name="Rita Amante" userId="S::rita.amante@ua.pt::a15bb493-d34b-45ca-bc4a-e39f6a042b0d" providerId="AD" clId="Web-{CFC405E7-B005-4B7F-90F6-E491F3A50844}" dt="2020-02-24T15:10:04.264" v="177"/>
          <ac:spMkLst>
            <pc:docMk/>
            <pc:sldMk cId="3704657221" sldId="256"/>
            <ac:spMk id="3" creationId="{CA413A4B-3E39-44F8-86D7-924D54826B12}"/>
          </ac:spMkLst>
        </pc:spChg>
        <pc:spChg chg="add mod">
          <ac:chgData name="Rita Amante" userId="S::rita.amante@ua.pt::a15bb493-d34b-45ca-bc4a-e39f6a042b0d" providerId="AD" clId="Web-{CFC405E7-B005-4B7F-90F6-E491F3A50844}" dt="2020-02-24T15:07:10.499" v="98" actId="20577"/>
          <ac:spMkLst>
            <pc:docMk/>
            <pc:sldMk cId="3704657221" sldId="256"/>
            <ac:spMk id="4" creationId="{641B1C2C-A0E3-4DF0-9228-FDD60BB6E23B}"/>
          </ac:spMkLst>
        </pc:spChg>
        <pc:spChg chg="add mod">
          <ac:chgData name="Rita Amante" userId="S::rita.amante@ua.pt::a15bb493-d34b-45ca-bc4a-e39f6a042b0d" providerId="AD" clId="Web-{CFC405E7-B005-4B7F-90F6-E491F3A50844}" dt="2020-02-24T15:11:20.405" v="240" actId="1076"/>
          <ac:spMkLst>
            <pc:docMk/>
            <pc:sldMk cId="3704657221" sldId="256"/>
            <ac:spMk id="8" creationId="{424C4432-0A37-4B4B-B846-D03957AE1869}"/>
          </ac:spMkLst>
        </pc:spChg>
        <pc:spChg chg="add mod">
          <ac:chgData name="Rita Amante" userId="S::rita.amante@ua.pt::a15bb493-d34b-45ca-bc4a-e39f6a042b0d" providerId="AD" clId="Web-{CFC405E7-B005-4B7F-90F6-E491F3A50844}" dt="2020-02-24T15:12:01.561" v="274" actId="20577"/>
          <ac:spMkLst>
            <pc:docMk/>
            <pc:sldMk cId="3704657221" sldId="256"/>
            <ac:spMk id="9" creationId="{92451EE7-45ED-4BC4-80CF-64E723AD29B1}"/>
          </ac:spMkLst>
        </pc:spChg>
        <pc:spChg chg="mod">
          <ac:chgData name="Rita Amante" userId="S::rita.amante@ua.pt::a15bb493-d34b-45ca-bc4a-e39f6a042b0d" providerId="AD" clId="Web-{CFC405E7-B005-4B7F-90F6-E491F3A50844}" dt="2020-02-24T15:13:16.108" v="315" actId="14100"/>
          <ac:spMkLst>
            <pc:docMk/>
            <pc:sldMk cId="3704657221" sldId="256"/>
            <ac:spMk id="10" creationId="{4BE0B7A6-670F-4CD8-A1C5-4CD5D7AACC78}"/>
          </ac:spMkLst>
        </pc:spChg>
        <pc:spChg chg="add mod">
          <ac:chgData name="Rita Amante" userId="S::rita.amante@ua.pt::a15bb493-d34b-45ca-bc4a-e39f6a042b0d" providerId="AD" clId="Web-{CFC405E7-B005-4B7F-90F6-E491F3A50844}" dt="2020-02-24T15:12:47.233" v="310" actId="1076"/>
          <ac:spMkLst>
            <pc:docMk/>
            <pc:sldMk cId="3704657221" sldId="256"/>
            <ac:spMk id="11" creationId="{F8279FC9-19AA-421D-86B5-51E80016FDCF}"/>
          </ac:spMkLst>
        </pc:spChg>
        <pc:picChg chg="add mod">
          <ac:chgData name="Rita Amante" userId="S::rita.amante@ua.pt::a15bb493-d34b-45ca-bc4a-e39f6a042b0d" providerId="AD" clId="Web-{CFC405E7-B005-4B7F-90F6-E491F3A50844}" dt="2020-02-24T15:13:57.514" v="317" actId="1076"/>
          <ac:picMkLst>
            <pc:docMk/>
            <pc:sldMk cId="3704657221" sldId="256"/>
            <ac:picMk id="12" creationId="{793B8E5F-EF4C-4FDB-AD4F-593BD23746DF}"/>
          </ac:picMkLst>
        </pc:picChg>
      </pc:sldChg>
    </pc:docChg>
  </pc:docChgLst>
  <pc:docChgLst>
    <pc:chgData name="Tomás Martins" userId="S::tomasfilipe7@ua.pt::90c8f970-dbb6-4277-8bb3-1b2ba13bbb7b" providerId="AD" clId="Web-{F1A5BEEF-8FED-4CF0-8D6E-972D7C9C9446}"/>
    <pc:docChg chg="modSld">
      <pc:chgData name="Tomás Martins" userId="S::tomasfilipe7@ua.pt::90c8f970-dbb6-4277-8bb3-1b2ba13bbb7b" providerId="AD" clId="Web-{F1A5BEEF-8FED-4CF0-8D6E-972D7C9C9446}" dt="2020-02-24T15:44:27.577" v="1600" actId="20577"/>
      <pc:docMkLst>
        <pc:docMk/>
      </pc:docMkLst>
      <pc:sldChg chg="modSp">
        <pc:chgData name="Tomás Martins" userId="S::tomasfilipe7@ua.pt::90c8f970-dbb6-4277-8bb3-1b2ba13bbb7b" providerId="AD" clId="Web-{F1A5BEEF-8FED-4CF0-8D6E-972D7C9C9446}" dt="2020-02-24T15:41:50.859" v="1541" actId="20577"/>
        <pc:sldMkLst>
          <pc:docMk/>
          <pc:sldMk cId="1716872605" sldId="257"/>
        </pc:sldMkLst>
        <pc:spChg chg="mod">
          <ac:chgData name="Tomás Martins" userId="S::tomasfilipe7@ua.pt::90c8f970-dbb6-4277-8bb3-1b2ba13bbb7b" providerId="AD" clId="Web-{F1A5BEEF-8FED-4CF0-8D6E-972D7C9C9446}" dt="2020-02-24T15:41:50.859" v="1541" actId="20577"/>
          <ac:spMkLst>
            <pc:docMk/>
            <pc:sldMk cId="1716872605" sldId="257"/>
            <ac:spMk id="2" creationId="{3F4CCA88-2EE7-4EEC-8319-B6FCC069BE1F}"/>
          </ac:spMkLst>
        </pc:spChg>
        <pc:spChg chg="mod">
          <ac:chgData name="Tomás Martins" userId="S::tomasfilipe7@ua.pt::90c8f970-dbb6-4277-8bb3-1b2ba13bbb7b" providerId="AD" clId="Web-{F1A5BEEF-8FED-4CF0-8D6E-972D7C9C9446}" dt="2020-02-24T15:41:28.406" v="1538" actId="20577"/>
          <ac:spMkLst>
            <pc:docMk/>
            <pc:sldMk cId="1716872605" sldId="257"/>
            <ac:spMk id="3" creationId="{AB8FD9B4-1FCA-43F4-834C-38C775EC4315}"/>
          </ac:spMkLst>
        </pc:spChg>
      </pc:sldChg>
      <pc:sldChg chg="modSp">
        <pc:chgData name="Tomás Martins" userId="S::tomasfilipe7@ua.pt::90c8f970-dbb6-4277-8bb3-1b2ba13bbb7b" providerId="AD" clId="Web-{F1A5BEEF-8FED-4CF0-8D6E-972D7C9C9446}" dt="2020-02-24T15:41:55.312" v="1544" actId="20577"/>
        <pc:sldMkLst>
          <pc:docMk/>
          <pc:sldMk cId="3150283756" sldId="258"/>
        </pc:sldMkLst>
        <pc:spChg chg="mod">
          <ac:chgData name="Tomás Martins" userId="S::tomasfilipe7@ua.pt::90c8f970-dbb6-4277-8bb3-1b2ba13bbb7b" providerId="AD" clId="Web-{F1A5BEEF-8FED-4CF0-8D6E-972D7C9C9446}" dt="2020-02-24T15:41:55.312" v="1544" actId="20577"/>
          <ac:spMkLst>
            <pc:docMk/>
            <pc:sldMk cId="3150283756" sldId="258"/>
            <ac:spMk id="2" creationId="{C85A1A49-DA61-4A87-BE8F-E3AF1192F42B}"/>
          </ac:spMkLst>
        </pc:spChg>
        <pc:spChg chg="mod">
          <ac:chgData name="Tomás Martins" userId="S::tomasfilipe7@ua.pt::90c8f970-dbb6-4277-8bb3-1b2ba13bbb7b" providerId="AD" clId="Web-{F1A5BEEF-8FED-4CF0-8D6E-972D7C9C9446}" dt="2020-02-24T15:21:44.816" v="393" actId="20577"/>
          <ac:spMkLst>
            <pc:docMk/>
            <pc:sldMk cId="3150283756" sldId="258"/>
            <ac:spMk id="3" creationId="{DB958B5B-A552-4AC1-8F96-B88465DCAFD0}"/>
          </ac:spMkLst>
        </pc:spChg>
      </pc:sldChg>
      <pc:sldChg chg="modSp">
        <pc:chgData name="Tomás Martins" userId="S::tomasfilipe7@ua.pt::90c8f970-dbb6-4277-8bb3-1b2ba13bbb7b" providerId="AD" clId="Web-{F1A5BEEF-8FED-4CF0-8D6E-972D7C9C9446}" dt="2020-02-24T15:41:59.562" v="1547" actId="20577"/>
        <pc:sldMkLst>
          <pc:docMk/>
          <pc:sldMk cId="1178523569" sldId="259"/>
        </pc:sldMkLst>
        <pc:spChg chg="mod">
          <ac:chgData name="Tomás Martins" userId="S::tomasfilipe7@ua.pt::90c8f970-dbb6-4277-8bb3-1b2ba13bbb7b" providerId="AD" clId="Web-{F1A5BEEF-8FED-4CF0-8D6E-972D7C9C9446}" dt="2020-02-24T15:41:59.562" v="1547" actId="20577"/>
          <ac:spMkLst>
            <pc:docMk/>
            <pc:sldMk cId="1178523569" sldId="259"/>
            <ac:spMk id="2" creationId="{607B2507-CD9B-423F-9A32-2F1775419D9A}"/>
          </ac:spMkLst>
        </pc:spChg>
        <pc:spChg chg="mod">
          <ac:chgData name="Tomás Martins" userId="S::tomasfilipe7@ua.pt::90c8f970-dbb6-4277-8bb3-1b2ba13bbb7b" providerId="AD" clId="Web-{F1A5BEEF-8FED-4CF0-8D6E-972D7C9C9446}" dt="2020-02-24T15:28:52.737" v="545" actId="20577"/>
          <ac:spMkLst>
            <pc:docMk/>
            <pc:sldMk cId="1178523569" sldId="259"/>
            <ac:spMk id="3" creationId="{9E105FBE-FBA2-4829-AEF1-E7BC06D03A4C}"/>
          </ac:spMkLst>
        </pc:spChg>
      </pc:sldChg>
      <pc:sldChg chg="modSp">
        <pc:chgData name="Tomás Martins" userId="S::tomasfilipe7@ua.pt::90c8f970-dbb6-4277-8bb3-1b2ba13bbb7b" providerId="AD" clId="Web-{F1A5BEEF-8FED-4CF0-8D6E-972D7C9C9446}" dt="2020-02-24T15:42:03.515" v="1550" actId="20577"/>
        <pc:sldMkLst>
          <pc:docMk/>
          <pc:sldMk cId="2281028039" sldId="260"/>
        </pc:sldMkLst>
        <pc:spChg chg="mod">
          <ac:chgData name="Tomás Martins" userId="S::tomasfilipe7@ua.pt::90c8f970-dbb6-4277-8bb3-1b2ba13bbb7b" providerId="AD" clId="Web-{F1A5BEEF-8FED-4CF0-8D6E-972D7C9C9446}" dt="2020-02-24T15:42:03.515" v="1550" actId="20577"/>
          <ac:spMkLst>
            <pc:docMk/>
            <pc:sldMk cId="2281028039" sldId="260"/>
            <ac:spMk id="2" creationId="{779F06C5-A4AC-4295-AC44-05C456643B49}"/>
          </ac:spMkLst>
        </pc:spChg>
        <pc:spChg chg="mod">
          <ac:chgData name="Tomás Martins" userId="S::tomasfilipe7@ua.pt::90c8f970-dbb6-4277-8bb3-1b2ba13bbb7b" providerId="AD" clId="Web-{F1A5BEEF-8FED-4CF0-8D6E-972D7C9C9446}" dt="2020-02-24T15:11:06.256" v="2" actId="20577"/>
          <ac:spMkLst>
            <pc:docMk/>
            <pc:sldMk cId="2281028039" sldId="260"/>
            <ac:spMk id="3" creationId="{38F3380E-B628-4861-99EA-D89433AE706A}"/>
          </ac:spMkLst>
        </pc:spChg>
      </pc:sldChg>
      <pc:sldChg chg="modSp">
        <pc:chgData name="Tomás Martins" userId="S::tomasfilipe7@ua.pt::90c8f970-dbb6-4277-8bb3-1b2ba13bbb7b" providerId="AD" clId="Web-{F1A5BEEF-8FED-4CF0-8D6E-972D7C9C9446}" dt="2020-02-24T15:44:26.030" v="1598" actId="20577"/>
        <pc:sldMkLst>
          <pc:docMk/>
          <pc:sldMk cId="8322838" sldId="261"/>
        </pc:sldMkLst>
        <pc:spChg chg="mod">
          <ac:chgData name="Tomás Martins" userId="S::tomasfilipe7@ua.pt::90c8f970-dbb6-4277-8bb3-1b2ba13bbb7b" providerId="AD" clId="Web-{F1A5BEEF-8FED-4CF0-8D6E-972D7C9C9446}" dt="2020-02-24T15:42:09.077" v="1553" actId="20577"/>
          <ac:spMkLst>
            <pc:docMk/>
            <pc:sldMk cId="8322838" sldId="261"/>
            <ac:spMk id="2" creationId="{2902AF4C-15E7-4D91-A4B0-D4FBE27E993E}"/>
          </ac:spMkLst>
        </pc:spChg>
        <pc:spChg chg="mod">
          <ac:chgData name="Tomás Martins" userId="S::tomasfilipe7@ua.pt::90c8f970-dbb6-4277-8bb3-1b2ba13bbb7b" providerId="AD" clId="Web-{F1A5BEEF-8FED-4CF0-8D6E-972D7C9C9446}" dt="2020-02-24T15:44:26.030" v="1598" actId="20577"/>
          <ac:spMkLst>
            <pc:docMk/>
            <pc:sldMk cId="8322838" sldId="261"/>
            <ac:spMk id="3" creationId="{252E9EA5-C8B9-44C4-88BF-75083D9B30F9}"/>
          </ac:spMkLst>
        </pc:spChg>
      </pc:sldChg>
    </pc:docChg>
  </pc:docChgLst>
  <pc:docChgLst>
    <pc:chgData name="Joaquim Ramos" userId="S::joaquimramos@ua.pt::65a224a9-9ce1-4d57-a5cf-97f08ef68847" providerId="AD" clId="Web-{6EFBEA40-4C76-498A-AE29-935AE7D2AAA2}"/>
    <pc:docChg chg="modSld modMainMaster">
      <pc:chgData name="Joaquim Ramos" userId="S::joaquimramos@ua.pt::65a224a9-9ce1-4d57-a5cf-97f08ef68847" providerId="AD" clId="Web-{6EFBEA40-4C76-498A-AE29-935AE7D2AAA2}" dt="2020-02-24T15:00:56.462" v="2"/>
      <pc:docMkLst>
        <pc:docMk/>
      </pc:docMkLst>
      <pc:sldChg chg="mod">
        <pc:chgData name="Joaquim Ramos" userId="S::joaquimramos@ua.pt::65a224a9-9ce1-4d57-a5cf-97f08ef68847" providerId="AD" clId="Web-{6EFBEA40-4C76-498A-AE29-935AE7D2AAA2}" dt="2020-02-24T15:00:56.462" v="2"/>
        <pc:sldMkLst>
          <pc:docMk/>
          <pc:sldMk cId="3704657221" sldId="256"/>
        </pc:sldMkLst>
      </pc:sldChg>
      <pc:sldChg chg="mod setBg">
        <pc:chgData name="Joaquim Ramos" userId="S::joaquimramos@ua.pt::65a224a9-9ce1-4d57-a5cf-97f08ef68847" providerId="AD" clId="Web-{6EFBEA40-4C76-498A-AE29-935AE7D2AAA2}" dt="2020-02-24T15:00:56.462" v="2"/>
        <pc:sldMkLst>
          <pc:docMk/>
          <pc:sldMk cId="1716872605" sldId="257"/>
        </pc:sldMkLst>
      </pc:sldChg>
      <pc:sldChg chg="mod">
        <pc:chgData name="Joaquim Ramos" userId="S::joaquimramos@ua.pt::65a224a9-9ce1-4d57-a5cf-97f08ef68847" providerId="AD" clId="Web-{6EFBEA40-4C76-498A-AE29-935AE7D2AAA2}" dt="2020-02-24T15:00:56.462" v="2"/>
        <pc:sldMkLst>
          <pc:docMk/>
          <pc:sldMk cId="3150283756" sldId="258"/>
        </pc:sldMkLst>
      </pc:sldChg>
      <pc:sldChg chg="mod">
        <pc:chgData name="Joaquim Ramos" userId="S::joaquimramos@ua.pt::65a224a9-9ce1-4d57-a5cf-97f08ef68847" providerId="AD" clId="Web-{6EFBEA40-4C76-498A-AE29-935AE7D2AAA2}" dt="2020-02-24T15:00:56.462" v="2"/>
        <pc:sldMkLst>
          <pc:docMk/>
          <pc:sldMk cId="1178523569" sldId="259"/>
        </pc:sldMkLst>
      </pc:sldChg>
      <pc:sldChg chg="mod">
        <pc:chgData name="Joaquim Ramos" userId="S::joaquimramos@ua.pt::65a224a9-9ce1-4d57-a5cf-97f08ef68847" providerId="AD" clId="Web-{6EFBEA40-4C76-498A-AE29-935AE7D2AAA2}" dt="2020-02-24T15:00:56.462" v="2"/>
        <pc:sldMkLst>
          <pc:docMk/>
          <pc:sldMk cId="2281028039" sldId="260"/>
        </pc:sldMkLst>
      </pc:sldChg>
      <pc:sldChg chg="mod">
        <pc:chgData name="Joaquim Ramos" userId="S::joaquimramos@ua.pt::65a224a9-9ce1-4d57-a5cf-97f08ef68847" providerId="AD" clId="Web-{6EFBEA40-4C76-498A-AE29-935AE7D2AAA2}" dt="2020-02-24T15:00:56.462" v="2"/>
        <pc:sldMkLst>
          <pc:docMk/>
          <pc:sldMk cId="8322838" sldId="261"/>
        </pc:sldMkLst>
      </pc:sldChg>
      <pc:sldMasterChg chg="mod setBg modSldLayout">
        <pc:chgData name="Joaquim Ramos" userId="S::joaquimramos@ua.pt::65a224a9-9ce1-4d57-a5cf-97f08ef68847" providerId="AD" clId="Web-{6EFBEA40-4C76-498A-AE29-935AE7D2AAA2}" dt="2020-02-24T15:00:56.462" v="2"/>
        <pc:sldMasterMkLst>
          <pc:docMk/>
          <pc:sldMasterMk cId="2601527716" sldId="2147483648"/>
        </pc:sldMasterMkLst>
        <pc:sldLayoutChg chg="mod setBg">
          <pc:chgData name="Joaquim Ramos" userId="S::joaquimramos@ua.pt::65a224a9-9ce1-4d57-a5cf-97f08ef68847" providerId="AD" clId="Web-{6EFBEA40-4C76-498A-AE29-935AE7D2AAA2}" dt="2020-02-24T15:00:56.462" v="2"/>
          <pc:sldLayoutMkLst>
            <pc:docMk/>
            <pc:sldMasterMk cId="2601527716" sldId="2147483648"/>
            <pc:sldLayoutMk cId="2737151626" sldId="2147483649"/>
          </pc:sldLayoutMkLst>
        </pc:sldLayoutChg>
        <pc:sldLayoutChg chg="mod setBg">
          <pc:chgData name="Joaquim Ramos" userId="S::joaquimramos@ua.pt::65a224a9-9ce1-4d57-a5cf-97f08ef68847" providerId="AD" clId="Web-{6EFBEA40-4C76-498A-AE29-935AE7D2AAA2}" dt="2020-02-24T15:00:56.462" v="2"/>
          <pc:sldLayoutMkLst>
            <pc:docMk/>
            <pc:sldMasterMk cId="2601527716" sldId="2147483648"/>
            <pc:sldLayoutMk cId="1438129605" sldId="2147483650"/>
          </pc:sldLayoutMkLst>
        </pc:sldLayoutChg>
        <pc:sldLayoutChg chg="mod setBg">
          <pc:chgData name="Joaquim Ramos" userId="S::joaquimramos@ua.pt::65a224a9-9ce1-4d57-a5cf-97f08ef68847" providerId="AD" clId="Web-{6EFBEA40-4C76-498A-AE29-935AE7D2AAA2}" dt="2020-02-24T15:00:56.462" v="2"/>
          <pc:sldLayoutMkLst>
            <pc:docMk/>
            <pc:sldMasterMk cId="2601527716" sldId="2147483648"/>
            <pc:sldLayoutMk cId="1496165644" sldId="2147483651"/>
          </pc:sldLayoutMkLst>
        </pc:sldLayoutChg>
        <pc:sldLayoutChg chg="mod setBg">
          <pc:chgData name="Joaquim Ramos" userId="S::joaquimramos@ua.pt::65a224a9-9ce1-4d57-a5cf-97f08ef68847" providerId="AD" clId="Web-{6EFBEA40-4C76-498A-AE29-935AE7D2AAA2}" dt="2020-02-24T15:00:56.462" v="2"/>
          <pc:sldLayoutMkLst>
            <pc:docMk/>
            <pc:sldMasterMk cId="2601527716" sldId="2147483648"/>
            <pc:sldLayoutMk cId="2822465612" sldId="2147483652"/>
          </pc:sldLayoutMkLst>
        </pc:sldLayoutChg>
        <pc:sldLayoutChg chg="mod setBg">
          <pc:chgData name="Joaquim Ramos" userId="S::joaquimramos@ua.pt::65a224a9-9ce1-4d57-a5cf-97f08ef68847" providerId="AD" clId="Web-{6EFBEA40-4C76-498A-AE29-935AE7D2AAA2}" dt="2020-02-24T15:00:56.462" v="2"/>
          <pc:sldLayoutMkLst>
            <pc:docMk/>
            <pc:sldMasterMk cId="2601527716" sldId="2147483648"/>
            <pc:sldLayoutMk cId="698749203" sldId="2147483653"/>
          </pc:sldLayoutMkLst>
        </pc:sldLayoutChg>
        <pc:sldLayoutChg chg="mod setBg">
          <pc:chgData name="Joaquim Ramos" userId="S::joaquimramos@ua.pt::65a224a9-9ce1-4d57-a5cf-97f08ef68847" providerId="AD" clId="Web-{6EFBEA40-4C76-498A-AE29-935AE7D2AAA2}" dt="2020-02-24T15:00:56.462" v="2"/>
          <pc:sldLayoutMkLst>
            <pc:docMk/>
            <pc:sldMasterMk cId="2601527716" sldId="2147483648"/>
            <pc:sldLayoutMk cId="1898333772" sldId="2147483654"/>
          </pc:sldLayoutMkLst>
        </pc:sldLayoutChg>
        <pc:sldLayoutChg chg="mod setBg">
          <pc:chgData name="Joaquim Ramos" userId="S::joaquimramos@ua.pt::65a224a9-9ce1-4d57-a5cf-97f08ef68847" providerId="AD" clId="Web-{6EFBEA40-4C76-498A-AE29-935AE7D2AAA2}" dt="2020-02-24T15:00:56.462" v="2"/>
          <pc:sldLayoutMkLst>
            <pc:docMk/>
            <pc:sldMasterMk cId="2601527716" sldId="2147483648"/>
            <pc:sldLayoutMk cId="3492582115" sldId="2147483655"/>
          </pc:sldLayoutMkLst>
        </pc:sldLayoutChg>
        <pc:sldLayoutChg chg="mod setBg">
          <pc:chgData name="Joaquim Ramos" userId="S::joaquimramos@ua.pt::65a224a9-9ce1-4d57-a5cf-97f08ef68847" providerId="AD" clId="Web-{6EFBEA40-4C76-498A-AE29-935AE7D2AAA2}" dt="2020-02-24T15:00:56.462" v="2"/>
          <pc:sldLayoutMkLst>
            <pc:docMk/>
            <pc:sldMasterMk cId="2601527716" sldId="2147483648"/>
            <pc:sldLayoutMk cId="817719298" sldId="2147483656"/>
          </pc:sldLayoutMkLst>
        </pc:sldLayoutChg>
        <pc:sldLayoutChg chg="mod setBg">
          <pc:chgData name="Joaquim Ramos" userId="S::joaquimramos@ua.pt::65a224a9-9ce1-4d57-a5cf-97f08ef68847" providerId="AD" clId="Web-{6EFBEA40-4C76-498A-AE29-935AE7D2AAA2}" dt="2020-02-24T15:00:56.462" v="2"/>
          <pc:sldLayoutMkLst>
            <pc:docMk/>
            <pc:sldMasterMk cId="2601527716" sldId="2147483648"/>
            <pc:sldLayoutMk cId="2800056379" sldId="2147483657"/>
          </pc:sldLayoutMkLst>
        </pc:sldLayoutChg>
        <pc:sldLayoutChg chg="mod setBg">
          <pc:chgData name="Joaquim Ramos" userId="S::joaquimramos@ua.pt::65a224a9-9ce1-4d57-a5cf-97f08ef68847" providerId="AD" clId="Web-{6EFBEA40-4C76-498A-AE29-935AE7D2AAA2}" dt="2020-02-24T15:00:56.462" v="2"/>
          <pc:sldLayoutMkLst>
            <pc:docMk/>
            <pc:sldMasterMk cId="2601527716" sldId="2147483648"/>
            <pc:sldLayoutMk cId="585136913" sldId="2147483658"/>
          </pc:sldLayoutMkLst>
        </pc:sldLayoutChg>
        <pc:sldLayoutChg chg="mod setBg">
          <pc:chgData name="Joaquim Ramos" userId="S::joaquimramos@ua.pt::65a224a9-9ce1-4d57-a5cf-97f08ef68847" providerId="AD" clId="Web-{6EFBEA40-4C76-498A-AE29-935AE7D2AAA2}" dt="2020-02-24T15:00:56.462" v="2"/>
          <pc:sldLayoutMkLst>
            <pc:docMk/>
            <pc:sldMasterMk cId="2601527716" sldId="2147483648"/>
            <pc:sldLayoutMk cId="3340338587" sldId="2147483659"/>
          </pc:sldLayoutMkLst>
        </pc:sldLayoutChg>
      </pc:sldMasterChg>
    </pc:docChg>
  </pc:docChgLst>
  <pc:docChgLst>
    <pc:chgData name="Joaquim Ramos" userId="65a224a9-9ce1-4d57-a5cf-97f08ef68847" providerId="ADAL" clId="{44A1CB80-E24F-4C77-AE2C-B66C415ED89E}"/>
    <pc:docChg chg="undo custSel mod addSld delSld modSld modMainMaster">
      <pc:chgData name="Joaquim Ramos" userId="65a224a9-9ce1-4d57-a5cf-97f08ef68847" providerId="ADAL" clId="{44A1CB80-E24F-4C77-AE2C-B66C415ED89E}" dt="2020-02-24T16:03:39.124" v="457" actId="14100"/>
      <pc:docMkLst>
        <pc:docMk/>
      </pc:docMkLst>
      <pc:sldChg chg="addSp delSp modSp mod modTransition setBg setClrOvrMap delDesignElem">
        <pc:chgData name="Joaquim Ramos" userId="65a224a9-9ce1-4d57-a5cf-97f08ef68847" providerId="ADAL" clId="{44A1CB80-E24F-4C77-AE2C-B66C415ED89E}" dt="2020-02-24T16:03:39.124" v="457" actId="14100"/>
        <pc:sldMkLst>
          <pc:docMk/>
          <pc:sldMk cId="3704657221" sldId="256"/>
        </pc:sldMkLst>
        <pc:spChg chg="mod">
          <ac:chgData name="Joaquim Ramos" userId="65a224a9-9ce1-4d57-a5cf-97f08ef68847" providerId="ADAL" clId="{44A1CB80-E24F-4C77-AE2C-B66C415ED89E}" dt="2020-02-24T14:54:11.445" v="8" actId="26606"/>
          <ac:spMkLst>
            <pc:docMk/>
            <pc:sldMk cId="3704657221" sldId="256"/>
            <ac:spMk id="2" creationId="{D7B3A33D-8BCB-4651-9806-AA42E179DEA1}"/>
          </ac:spMkLst>
        </pc:spChg>
        <pc:spChg chg="mod">
          <ac:chgData name="Joaquim Ramos" userId="65a224a9-9ce1-4d57-a5cf-97f08ef68847" providerId="ADAL" clId="{44A1CB80-E24F-4C77-AE2C-B66C415ED89E}" dt="2020-02-24T14:54:11.445" v="8" actId="26606"/>
          <ac:spMkLst>
            <pc:docMk/>
            <pc:sldMk cId="3704657221" sldId="256"/>
            <ac:spMk id="3" creationId="{CA413A4B-3E39-44F8-86D7-924D54826B12}"/>
          </ac:spMkLst>
        </pc:spChg>
        <pc:spChg chg="add del">
          <ac:chgData name="Joaquim Ramos" userId="65a224a9-9ce1-4d57-a5cf-97f08ef68847" providerId="ADAL" clId="{44A1CB80-E24F-4C77-AE2C-B66C415ED89E}" dt="2020-02-24T14:58:12.093" v="12"/>
          <ac:spMkLst>
            <pc:docMk/>
            <pc:sldMk cId="3704657221" sldId="256"/>
            <ac:spMk id="7" creationId="{71B2258F-86CA-4D4D-8270-BC05FCDEBFB3}"/>
          </ac:spMkLst>
        </pc:spChg>
        <pc:spChg chg="mod">
          <ac:chgData name="Joaquim Ramos" userId="65a224a9-9ce1-4d57-a5cf-97f08ef68847" providerId="ADAL" clId="{44A1CB80-E24F-4C77-AE2C-B66C415ED89E}" dt="2020-02-24T16:03:30.823" v="455" actId="207"/>
          <ac:spMkLst>
            <pc:docMk/>
            <pc:sldMk cId="3704657221" sldId="256"/>
            <ac:spMk id="9" creationId="{92451EE7-45ED-4BC4-80CF-64E723AD29B1}"/>
          </ac:spMkLst>
        </pc:spChg>
        <pc:spChg chg="add del">
          <ac:chgData name="Joaquim Ramos" userId="65a224a9-9ce1-4d57-a5cf-97f08ef68847" providerId="ADAL" clId="{44A1CB80-E24F-4C77-AE2C-B66C415ED89E}" dt="2020-02-24T14:54:06.928" v="7" actId="26606"/>
          <ac:spMkLst>
            <pc:docMk/>
            <pc:sldMk cId="3704657221" sldId="256"/>
            <ac:spMk id="10" creationId="{71B2258F-86CA-4D4D-8270-BC05FCDEBFB3}"/>
          </ac:spMkLst>
        </pc:spChg>
        <pc:picChg chg="add mod ord">
          <ac:chgData name="Joaquim Ramos" userId="65a224a9-9ce1-4d57-a5cf-97f08ef68847" providerId="ADAL" clId="{44A1CB80-E24F-4C77-AE2C-B66C415ED89E}" dt="2020-02-24T16:03:39.124" v="457" actId="14100"/>
          <ac:picMkLst>
            <pc:docMk/>
            <pc:sldMk cId="3704657221" sldId="256"/>
            <ac:picMk id="5" creationId="{CA19A5AF-F2B1-4DB5-95B9-96BDA24909CB}"/>
          </ac:picMkLst>
        </pc:picChg>
        <pc:picChg chg="mod">
          <ac:chgData name="Joaquim Ramos" userId="65a224a9-9ce1-4d57-a5cf-97f08ef68847" providerId="ADAL" clId="{44A1CB80-E24F-4C77-AE2C-B66C415ED89E}" dt="2020-02-24T15:16:11.947" v="278" actId="1367"/>
          <ac:picMkLst>
            <pc:docMk/>
            <pc:sldMk cId="3704657221" sldId="256"/>
            <ac:picMk id="12" creationId="{793B8E5F-EF4C-4FDB-AD4F-593BD23746DF}"/>
          </ac:picMkLst>
        </pc:picChg>
      </pc:sldChg>
      <pc:sldChg chg="modSp mod modTransition setBg">
        <pc:chgData name="Joaquim Ramos" userId="65a224a9-9ce1-4d57-a5cf-97f08ef68847" providerId="ADAL" clId="{44A1CB80-E24F-4C77-AE2C-B66C415ED89E}" dt="2020-02-24T15:58:43.302" v="409"/>
        <pc:sldMkLst>
          <pc:docMk/>
          <pc:sldMk cId="1716872605" sldId="257"/>
        </pc:sldMkLst>
        <pc:spChg chg="mod">
          <ac:chgData name="Joaquim Ramos" userId="65a224a9-9ce1-4d57-a5cf-97f08ef68847" providerId="ADAL" clId="{44A1CB80-E24F-4C77-AE2C-B66C415ED89E}" dt="2020-02-24T15:15:43.046" v="277" actId="20577"/>
          <ac:spMkLst>
            <pc:docMk/>
            <pc:sldMk cId="1716872605" sldId="257"/>
            <ac:spMk id="3" creationId="{AB8FD9B4-1FCA-43F4-834C-38C775EC4315}"/>
          </ac:spMkLst>
        </pc:spChg>
        <pc:picChg chg="mod">
          <ac:chgData name="Joaquim Ramos" userId="65a224a9-9ce1-4d57-a5cf-97f08ef68847" providerId="ADAL" clId="{44A1CB80-E24F-4C77-AE2C-B66C415ED89E}" dt="2020-02-24T15:06:13.995" v="88" actId="1076"/>
          <ac:picMkLst>
            <pc:docMk/>
            <pc:sldMk cId="1716872605" sldId="257"/>
            <ac:picMk id="4" creationId="{2A9AD066-3C89-4739-92B3-B74E74CB4344}"/>
          </ac:picMkLst>
        </pc:picChg>
      </pc:sldChg>
      <pc:sldChg chg="modSp mod modTransition modAnim">
        <pc:chgData name="Joaquim Ramos" userId="65a224a9-9ce1-4d57-a5cf-97f08ef68847" providerId="ADAL" clId="{44A1CB80-E24F-4C77-AE2C-B66C415ED89E}" dt="2020-02-24T16:00:54.945" v="443"/>
        <pc:sldMkLst>
          <pc:docMk/>
          <pc:sldMk cId="3150283756" sldId="258"/>
        </pc:sldMkLst>
        <pc:spChg chg="mod">
          <ac:chgData name="Joaquim Ramos" userId="65a224a9-9ce1-4d57-a5cf-97f08ef68847" providerId="ADAL" clId="{44A1CB80-E24F-4C77-AE2C-B66C415ED89E}" dt="2020-02-24T15:14:24.511" v="177" actId="20577"/>
          <ac:spMkLst>
            <pc:docMk/>
            <pc:sldMk cId="3150283756" sldId="258"/>
            <ac:spMk id="3" creationId="{DB958B5B-A552-4AC1-8F96-B88465DCAFD0}"/>
          </ac:spMkLst>
        </pc:spChg>
      </pc:sldChg>
      <pc:sldChg chg="addSp delSp modSp mod modTransition">
        <pc:chgData name="Joaquim Ramos" userId="65a224a9-9ce1-4d57-a5cf-97f08ef68847" providerId="ADAL" clId="{44A1CB80-E24F-4C77-AE2C-B66C415ED89E}" dt="2020-02-24T15:58:50.845" v="411"/>
        <pc:sldMkLst>
          <pc:docMk/>
          <pc:sldMk cId="1178523569" sldId="259"/>
        </pc:sldMkLst>
        <pc:spChg chg="add del">
          <ac:chgData name="Joaquim Ramos" userId="65a224a9-9ce1-4d57-a5cf-97f08ef68847" providerId="ADAL" clId="{44A1CB80-E24F-4C77-AE2C-B66C415ED89E}" dt="2020-02-24T15:44:38.866" v="282" actId="478"/>
          <ac:spMkLst>
            <pc:docMk/>
            <pc:sldMk cId="1178523569" sldId="259"/>
            <ac:spMk id="5" creationId="{F7D30D2B-2993-4B9B-8883-0A3C7DCA09DB}"/>
          </ac:spMkLst>
        </pc:spChg>
        <pc:picChg chg="del mod">
          <ac:chgData name="Joaquim Ramos" userId="65a224a9-9ce1-4d57-a5cf-97f08ef68847" providerId="ADAL" clId="{44A1CB80-E24F-4C77-AE2C-B66C415ED89E}" dt="2020-02-24T15:43:24.780" v="280" actId="478"/>
          <ac:picMkLst>
            <pc:docMk/>
            <pc:sldMk cId="1178523569" sldId="259"/>
            <ac:picMk id="4" creationId="{225F7725-9803-4E19-8C7D-3EA6584F9F8E}"/>
          </ac:picMkLst>
        </pc:picChg>
        <pc:picChg chg="add mod">
          <ac:chgData name="Joaquim Ramos" userId="65a224a9-9ce1-4d57-a5cf-97f08ef68847" providerId="ADAL" clId="{44A1CB80-E24F-4C77-AE2C-B66C415ED89E}" dt="2020-02-24T15:48:04.127" v="287" actId="1076"/>
          <ac:picMkLst>
            <pc:docMk/>
            <pc:sldMk cId="1178523569" sldId="259"/>
            <ac:picMk id="7" creationId="{C45DBF6E-A6B4-4179-9B92-5B1235A5FEE2}"/>
          </ac:picMkLst>
        </pc:picChg>
      </pc:sldChg>
      <pc:sldChg chg="addSp delSp modSp mod modTransition setBg">
        <pc:chgData name="Joaquim Ramos" userId="65a224a9-9ce1-4d57-a5cf-97f08ef68847" providerId="ADAL" clId="{44A1CB80-E24F-4C77-AE2C-B66C415ED89E}" dt="2020-02-24T15:58:54.358" v="412"/>
        <pc:sldMkLst>
          <pc:docMk/>
          <pc:sldMk cId="2281028039" sldId="260"/>
        </pc:sldMkLst>
        <pc:spChg chg="mod">
          <ac:chgData name="Joaquim Ramos" userId="65a224a9-9ce1-4d57-a5cf-97f08ef68847" providerId="ADAL" clId="{44A1CB80-E24F-4C77-AE2C-B66C415ED89E}" dt="2020-02-24T15:52:58.266" v="301" actId="26606"/>
          <ac:spMkLst>
            <pc:docMk/>
            <pc:sldMk cId="2281028039" sldId="260"/>
            <ac:spMk id="2" creationId="{779F06C5-A4AC-4295-AC44-05C456643B49}"/>
          </ac:spMkLst>
        </pc:spChg>
        <pc:spChg chg="add del mod">
          <ac:chgData name="Joaquim Ramos" userId="65a224a9-9ce1-4d57-a5cf-97f08ef68847" providerId="ADAL" clId="{44A1CB80-E24F-4C77-AE2C-B66C415ED89E}" dt="2020-02-24T15:53:38.060" v="322" actId="20577"/>
          <ac:spMkLst>
            <pc:docMk/>
            <pc:sldMk cId="2281028039" sldId="260"/>
            <ac:spMk id="3" creationId="{38F3380E-B628-4861-99EA-D89433AE706A}"/>
          </ac:spMkLst>
        </pc:spChg>
        <pc:spChg chg="add del">
          <ac:chgData name="Joaquim Ramos" userId="65a224a9-9ce1-4d57-a5cf-97f08ef68847" providerId="ADAL" clId="{44A1CB80-E24F-4C77-AE2C-B66C415ED89E}" dt="2020-02-24T15:52:58.266" v="301" actId="26606"/>
          <ac:spMkLst>
            <pc:docMk/>
            <pc:sldMk cId="2281028039" sldId="260"/>
            <ac:spMk id="10" creationId="{46C2E80F-49A6-4372-B103-219D417A55ED}"/>
          </ac:spMkLst>
        </pc:spChg>
        <pc:graphicFrameChg chg="add del">
          <ac:chgData name="Joaquim Ramos" userId="65a224a9-9ce1-4d57-a5cf-97f08ef68847" providerId="ADAL" clId="{44A1CB80-E24F-4C77-AE2C-B66C415ED89E}" dt="2020-02-24T15:52:58.266" v="301" actId="26606"/>
          <ac:graphicFrameMkLst>
            <pc:docMk/>
            <pc:sldMk cId="2281028039" sldId="260"/>
            <ac:graphicFrameMk id="5" creationId="{1D60C214-C52B-497B-96EA-786BE311CA46}"/>
          </ac:graphicFrameMkLst>
        </pc:graphicFrameChg>
        <pc:picChg chg="add mod">
          <ac:chgData name="Joaquim Ramos" userId="65a224a9-9ce1-4d57-a5cf-97f08ef68847" providerId="ADAL" clId="{44A1CB80-E24F-4C77-AE2C-B66C415ED89E}" dt="2020-02-24T15:55:39.324" v="328" actId="1076"/>
          <ac:picMkLst>
            <pc:docMk/>
            <pc:sldMk cId="2281028039" sldId="260"/>
            <ac:picMk id="6" creationId="{7B1B22C0-D1E4-4F56-837E-779A0744D5BA}"/>
          </ac:picMkLst>
        </pc:picChg>
      </pc:sldChg>
      <pc:sldChg chg="addSp modSp mod modTransition modAnim">
        <pc:chgData name="Joaquim Ramos" userId="65a224a9-9ce1-4d57-a5cf-97f08ef68847" providerId="ADAL" clId="{44A1CB80-E24F-4C77-AE2C-B66C415ED89E}" dt="2020-02-24T16:01:18.303" v="451"/>
        <pc:sldMkLst>
          <pc:docMk/>
          <pc:sldMk cId="8322838" sldId="261"/>
        </pc:sldMkLst>
        <pc:picChg chg="add mod">
          <ac:chgData name="Joaquim Ramos" userId="65a224a9-9ce1-4d57-a5cf-97f08ef68847" providerId="ADAL" clId="{44A1CB80-E24F-4C77-AE2C-B66C415ED89E}" dt="2020-02-24T15:50:53.078" v="292" actId="1076"/>
          <ac:picMkLst>
            <pc:docMk/>
            <pc:sldMk cId="8322838" sldId="261"/>
            <ac:picMk id="5" creationId="{0080F038-3ED8-42D3-BCF0-704875332F01}"/>
          </ac:picMkLst>
        </pc:picChg>
      </pc:sldChg>
      <pc:sldChg chg="modSp add del mod">
        <pc:chgData name="Joaquim Ramos" userId="65a224a9-9ce1-4d57-a5cf-97f08ef68847" providerId="ADAL" clId="{44A1CB80-E24F-4C77-AE2C-B66C415ED89E}" dt="2020-02-24T15:56:59.976" v="383" actId="2696"/>
        <pc:sldMkLst>
          <pc:docMk/>
          <pc:sldMk cId="2223408091" sldId="262"/>
        </pc:sldMkLst>
        <pc:spChg chg="mod">
          <ac:chgData name="Joaquim Ramos" userId="65a224a9-9ce1-4d57-a5cf-97f08ef68847" providerId="ADAL" clId="{44A1CB80-E24F-4C77-AE2C-B66C415ED89E}" dt="2020-02-24T15:55:50.089" v="343" actId="20577"/>
          <ac:spMkLst>
            <pc:docMk/>
            <pc:sldMk cId="2223408091" sldId="262"/>
            <ac:spMk id="2" creationId="{8ECA58B4-9016-4650-A3B3-769BD9D11C03}"/>
          </ac:spMkLst>
        </pc:spChg>
        <pc:spChg chg="mod">
          <ac:chgData name="Joaquim Ramos" userId="65a224a9-9ce1-4d57-a5cf-97f08ef68847" providerId="ADAL" clId="{44A1CB80-E24F-4C77-AE2C-B66C415ED89E}" dt="2020-02-24T15:56:19.535" v="382" actId="20577"/>
          <ac:spMkLst>
            <pc:docMk/>
            <pc:sldMk cId="2223408091" sldId="262"/>
            <ac:spMk id="3" creationId="{E6485ADD-2744-430C-A370-97C19CE2E0FE}"/>
          </ac:spMkLst>
        </pc:spChg>
      </pc:sldChg>
      <pc:sldMasterChg chg="setBg modSldLayout">
        <pc:chgData name="Joaquim Ramos" userId="65a224a9-9ce1-4d57-a5cf-97f08ef68847" providerId="ADAL" clId="{44A1CB80-E24F-4C77-AE2C-B66C415ED89E}" dt="2020-02-24T15:04:34.831" v="85"/>
        <pc:sldMasterMkLst>
          <pc:docMk/>
          <pc:sldMasterMk cId="2601527716" sldId="2147483648"/>
        </pc:sldMasterMkLst>
        <pc:sldLayoutChg chg="setBg">
          <pc:chgData name="Joaquim Ramos" userId="65a224a9-9ce1-4d57-a5cf-97f08ef68847" providerId="ADAL" clId="{44A1CB80-E24F-4C77-AE2C-B66C415ED89E}" dt="2020-02-24T15:04:34.831" v="85"/>
          <pc:sldLayoutMkLst>
            <pc:docMk/>
            <pc:sldMasterMk cId="2601527716" sldId="2147483648"/>
            <pc:sldLayoutMk cId="2737151626" sldId="2147483649"/>
          </pc:sldLayoutMkLst>
        </pc:sldLayoutChg>
        <pc:sldLayoutChg chg="setBg">
          <pc:chgData name="Joaquim Ramos" userId="65a224a9-9ce1-4d57-a5cf-97f08ef68847" providerId="ADAL" clId="{44A1CB80-E24F-4C77-AE2C-B66C415ED89E}" dt="2020-02-24T15:04:34.831" v="85"/>
          <pc:sldLayoutMkLst>
            <pc:docMk/>
            <pc:sldMasterMk cId="2601527716" sldId="2147483648"/>
            <pc:sldLayoutMk cId="1438129605" sldId="2147483650"/>
          </pc:sldLayoutMkLst>
        </pc:sldLayoutChg>
        <pc:sldLayoutChg chg="setBg">
          <pc:chgData name="Joaquim Ramos" userId="65a224a9-9ce1-4d57-a5cf-97f08ef68847" providerId="ADAL" clId="{44A1CB80-E24F-4C77-AE2C-B66C415ED89E}" dt="2020-02-24T15:04:34.831" v="85"/>
          <pc:sldLayoutMkLst>
            <pc:docMk/>
            <pc:sldMasterMk cId="2601527716" sldId="2147483648"/>
            <pc:sldLayoutMk cId="1496165644" sldId="2147483651"/>
          </pc:sldLayoutMkLst>
        </pc:sldLayoutChg>
        <pc:sldLayoutChg chg="setBg">
          <pc:chgData name="Joaquim Ramos" userId="65a224a9-9ce1-4d57-a5cf-97f08ef68847" providerId="ADAL" clId="{44A1CB80-E24F-4C77-AE2C-B66C415ED89E}" dt="2020-02-24T15:04:34.831" v="85"/>
          <pc:sldLayoutMkLst>
            <pc:docMk/>
            <pc:sldMasterMk cId="2601527716" sldId="2147483648"/>
            <pc:sldLayoutMk cId="2822465612" sldId="2147483652"/>
          </pc:sldLayoutMkLst>
        </pc:sldLayoutChg>
        <pc:sldLayoutChg chg="setBg">
          <pc:chgData name="Joaquim Ramos" userId="65a224a9-9ce1-4d57-a5cf-97f08ef68847" providerId="ADAL" clId="{44A1CB80-E24F-4C77-AE2C-B66C415ED89E}" dt="2020-02-24T15:04:34.831" v="85"/>
          <pc:sldLayoutMkLst>
            <pc:docMk/>
            <pc:sldMasterMk cId="2601527716" sldId="2147483648"/>
            <pc:sldLayoutMk cId="698749203" sldId="2147483653"/>
          </pc:sldLayoutMkLst>
        </pc:sldLayoutChg>
        <pc:sldLayoutChg chg="setBg">
          <pc:chgData name="Joaquim Ramos" userId="65a224a9-9ce1-4d57-a5cf-97f08ef68847" providerId="ADAL" clId="{44A1CB80-E24F-4C77-AE2C-B66C415ED89E}" dt="2020-02-24T15:04:34.831" v="85"/>
          <pc:sldLayoutMkLst>
            <pc:docMk/>
            <pc:sldMasterMk cId="2601527716" sldId="2147483648"/>
            <pc:sldLayoutMk cId="1898333772" sldId="2147483654"/>
          </pc:sldLayoutMkLst>
        </pc:sldLayoutChg>
        <pc:sldLayoutChg chg="setBg">
          <pc:chgData name="Joaquim Ramos" userId="65a224a9-9ce1-4d57-a5cf-97f08ef68847" providerId="ADAL" clId="{44A1CB80-E24F-4C77-AE2C-B66C415ED89E}" dt="2020-02-24T15:04:34.831" v="85"/>
          <pc:sldLayoutMkLst>
            <pc:docMk/>
            <pc:sldMasterMk cId="2601527716" sldId="2147483648"/>
            <pc:sldLayoutMk cId="3492582115" sldId="2147483655"/>
          </pc:sldLayoutMkLst>
        </pc:sldLayoutChg>
        <pc:sldLayoutChg chg="setBg">
          <pc:chgData name="Joaquim Ramos" userId="65a224a9-9ce1-4d57-a5cf-97f08ef68847" providerId="ADAL" clId="{44A1CB80-E24F-4C77-AE2C-B66C415ED89E}" dt="2020-02-24T15:04:34.831" v="85"/>
          <pc:sldLayoutMkLst>
            <pc:docMk/>
            <pc:sldMasterMk cId="2601527716" sldId="2147483648"/>
            <pc:sldLayoutMk cId="817719298" sldId="2147483656"/>
          </pc:sldLayoutMkLst>
        </pc:sldLayoutChg>
        <pc:sldLayoutChg chg="setBg">
          <pc:chgData name="Joaquim Ramos" userId="65a224a9-9ce1-4d57-a5cf-97f08ef68847" providerId="ADAL" clId="{44A1CB80-E24F-4C77-AE2C-B66C415ED89E}" dt="2020-02-24T15:04:34.831" v="85"/>
          <pc:sldLayoutMkLst>
            <pc:docMk/>
            <pc:sldMasterMk cId="2601527716" sldId="2147483648"/>
            <pc:sldLayoutMk cId="2800056379" sldId="2147483657"/>
          </pc:sldLayoutMkLst>
        </pc:sldLayoutChg>
        <pc:sldLayoutChg chg="setBg">
          <pc:chgData name="Joaquim Ramos" userId="65a224a9-9ce1-4d57-a5cf-97f08ef68847" providerId="ADAL" clId="{44A1CB80-E24F-4C77-AE2C-B66C415ED89E}" dt="2020-02-24T15:04:34.831" v="85"/>
          <pc:sldLayoutMkLst>
            <pc:docMk/>
            <pc:sldMasterMk cId="2601527716" sldId="2147483648"/>
            <pc:sldLayoutMk cId="585136913" sldId="2147483658"/>
          </pc:sldLayoutMkLst>
        </pc:sldLayoutChg>
        <pc:sldLayoutChg chg="setBg">
          <pc:chgData name="Joaquim Ramos" userId="65a224a9-9ce1-4d57-a5cf-97f08ef68847" providerId="ADAL" clId="{44A1CB80-E24F-4C77-AE2C-B66C415ED89E}" dt="2020-02-24T15:04:34.831" v="85"/>
          <pc:sldLayoutMkLst>
            <pc:docMk/>
            <pc:sldMasterMk cId="2601527716" sldId="2147483648"/>
            <pc:sldLayoutMk cId="334033858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BF0CD-C838-4697-A1E2-416FF9910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752CE7-EDDE-48FB-BAF6-D1A8E3A6A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5FA50B-2CB7-4FCA-9401-E8E796F0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9C97-9201-417C-A98C-15529F779A42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512F7A-D152-43CC-9CB1-A0C66E7C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E95576-D584-4019-8074-F8CE6FE7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1403-1EA0-4EAF-9B0A-5CFCE1431A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715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667C0-4D34-4C8A-853F-23733A76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4474083-180B-4DDF-B271-898D880A5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0D80FA-5101-4CA2-8864-7A625D50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9C97-9201-417C-A98C-15529F779A42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547439-5AE4-4ED9-B84F-CF6F0D9C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1F0824-6FE1-4E1D-B792-C5B95173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1403-1EA0-4EAF-9B0A-5CFCE1431A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513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4491AD-6DB2-4CC6-9048-0275B7DF6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4800D40-0EC1-412E-A629-3A996065A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1269E4-A0FC-411E-9DF1-0F9270F5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9C97-9201-417C-A98C-15529F779A42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7D4C9E-FCBA-45E4-97B0-8E276C9F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1EB6A53-EBF9-4B3B-B73F-F2ABA242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1403-1EA0-4EAF-9B0A-5CFCE1431A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033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97286-67CD-4033-96AC-6F4BB0BE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46AC87-20E1-4544-B237-1F225346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DF50B3-28AB-40FC-B184-DA02789A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9C97-9201-417C-A98C-15529F779A42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82EC96-4000-4DEB-87A2-8846411B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ED1D67-7502-41F2-8BFF-B3C86B10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1403-1EA0-4EAF-9B0A-5CFCE1431A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812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D73A0-37CF-48F7-92F4-8C25E21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A906E3E-B910-4767-AC97-3749FF1C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62EC80-1F34-4446-9036-2E843316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9C97-9201-417C-A98C-15529F779A42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1BC4801-3B7F-432C-A165-3569D7B6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43A25A-FAAC-47F8-9071-6A11B155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1403-1EA0-4EAF-9B0A-5CFCE1431A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616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0C19C-8033-4F95-9E2E-E97B6CFC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CC9310-4096-46AC-B818-E05F2C381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B19398-79C9-4F51-94A8-E1162C714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0223248-82C7-4729-8EF6-E3C1FA10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9C97-9201-417C-A98C-15529F779A42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7731C14-B993-489E-927E-1CB89E35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8065850-3FBD-441C-98A6-5A7244AE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1403-1EA0-4EAF-9B0A-5CFCE1431A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246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2F174-F776-46D6-91BB-81893590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77103AD-F9B2-4124-A7E4-A42824BE7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078157A-C31F-40A4-8AFE-AD178390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278DEEB-75B8-43CA-8D45-286054829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B13D7AE-FF2F-4B93-B0D5-BE02D5631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AA58A3A-1456-4F24-AF63-228F9CBE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9C97-9201-417C-A98C-15529F779A42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A30CF6C-2CC6-4CC4-B42F-4C86950B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03D4692-443D-4727-99CC-6AA99D5D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1403-1EA0-4EAF-9B0A-5CFCE1431A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874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AC9D0-14DB-4A04-9626-866D0929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E50BE8D-114E-446D-A0A5-AA3399AF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9C97-9201-417C-A98C-15529F779A42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11791E5-BA99-4031-9225-5E17B25C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4AE3E9D-1B7B-47BA-85F9-7764A89D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1403-1EA0-4EAF-9B0A-5CFCE1431A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833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8ADA9C5-8857-46A7-BEDA-6A38715F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9C97-9201-417C-A98C-15529F779A42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26CED7D-90E7-4523-BE6B-E4D7FAD2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32D0BC4-E815-4DC0-9AD3-5CAD46E3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1403-1EA0-4EAF-9B0A-5CFCE1431A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258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9D59B-ABB4-4475-8795-7D83398C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E7C605-45C5-4184-A9D2-69CF11495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F3CAA77-219F-401D-8A05-781934784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8FE5D49-9303-4344-8313-B380BC33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9C97-9201-417C-A98C-15529F779A42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B5AF22E-EF3D-40DD-BE53-3EAC81E4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DBAD396-51DF-48A8-B6B1-96B27391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1403-1EA0-4EAF-9B0A-5CFCE1431A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771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B631D-F324-4B26-8001-174EB38F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94E0D01-2CBF-4175-A712-E53B9A2CD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E08CD6A-1C5F-4E82-A644-FA1C69CEF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CB933E9-EE41-40A4-8806-0849CC76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9C97-9201-417C-A98C-15529F779A42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757EE34-7641-44C9-9FD0-50B5FDB1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9221616-6FF0-4F76-AE9D-0A67B1C1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1403-1EA0-4EAF-9B0A-5CFCE1431A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005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F4A4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368EB5E-D812-4985-BB95-E3B54B61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5A545C9-7ECB-4ABA-90D1-7B0814CD5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EA3FF87-8CBE-4387-AE00-E087BD142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9C97-9201-417C-A98C-15529F779A42}" type="datetimeFigureOut">
              <a:rPr lang="pt-PT" smtClean="0"/>
              <a:t>24/02/2020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5FD884-334C-4BB3-BE3E-36530EADA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B54C4C-8EC6-401E-ABDD-2D5C97D86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81403-1EA0-4EAF-9B0A-5CFCE1431A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1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jnvieira@ua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vedação, exterior, pessoa, homem&#10;&#10;Descrição gerada automaticamente">
            <a:extLst>
              <a:ext uri="{FF2B5EF4-FFF2-40B4-BE49-F238E27FC236}">
                <a16:creationId xmlns:a16="http://schemas.microsoft.com/office/drawing/2014/main" id="{CA19A5AF-F2B1-4DB5-95B9-96BDA24909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r="10081" b="1"/>
          <a:stretch/>
        </p:blipFill>
        <p:spPr>
          <a:xfrm>
            <a:off x="0" y="-31100"/>
            <a:ext cx="12191980" cy="68891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B3A33D-8BCB-4651-9806-AA42E179D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5201"/>
            <a:ext cx="9144000" cy="1216744"/>
          </a:xfrm>
        </p:spPr>
        <p:txBody>
          <a:bodyPr>
            <a:noAutofit/>
          </a:bodyPr>
          <a:lstStyle/>
          <a:p>
            <a:r>
              <a:rPr lang="pt-PT" sz="8000" b="1">
                <a:solidFill>
                  <a:schemeClr val="bg1"/>
                </a:solidFill>
              </a:rPr>
              <a:t>TUC</a:t>
            </a:r>
            <a:endParaRPr lang="pt-PT" sz="8000" b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BE0B7A6-670F-4CD8-A1C5-4CD5D7AACC78}"/>
              </a:ext>
            </a:extLst>
          </p:cNvPr>
          <p:cNvSpPr txBox="1">
            <a:spLocks/>
          </p:cNvSpPr>
          <p:nvPr/>
        </p:nvSpPr>
        <p:spPr>
          <a:xfrm>
            <a:off x="1528916" y="2921664"/>
            <a:ext cx="9144000" cy="8726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b="1">
                <a:solidFill>
                  <a:schemeClr val="bg1">
                    <a:lumMod val="75000"/>
                    <a:lumOff val="25000"/>
                  </a:schemeClr>
                </a:solidFill>
                <a:cs typeface="Calibri Light"/>
              </a:rPr>
              <a:t>Trotinetes Universitárias Conectadas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41B1C2C-A0E3-4DF0-9228-FDD60BB6E23B}"/>
              </a:ext>
            </a:extLst>
          </p:cNvPr>
          <p:cNvSpPr txBox="1">
            <a:spLocks/>
          </p:cNvSpPr>
          <p:nvPr/>
        </p:nvSpPr>
        <p:spPr>
          <a:xfrm>
            <a:off x="9185787" y="489514"/>
            <a:ext cx="2593259" cy="852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800" b="1">
                <a:solidFill>
                  <a:schemeClr val="bg1"/>
                </a:solidFill>
                <a:cs typeface="Calibri"/>
              </a:rPr>
              <a:t>Apresentação 1</a:t>
            </a:r>
            <a:endParaRPr lang="pt-PT" b="1">
              <a:solidFill>
                <a:schemeClr val="bg1"/>
              </a:solidFill>
            </a:endParaRPr>
          </a:p>
          <a:p>
            <a:pPr algn="r"/>
            <a:r>
              <a:rPr lang="pt-PT" sz="1800">
                <a:solidFill>
                  <a:schemeClr val="bg1"/>
                </a:solidFill>
                <a:cs typeface="Calibri"/>
              </a:rPr>
              <a:t>26 de fevereiro de 2020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424C4432-0A37-4B4B-B846-D03957AE1869}"/>
              </a:ext>
            </a:extLst>
          </p:cNvPr>
          <p:cNvSpPr txBox="1">
            <a:spLocks/>
          </p:cNvSpPr>
          <p:nvPr/>
        </p:nvSpPr>
        <p:spPr>
          <a:xfrm>
            <a:off x="9185786" y="4188903"/>
            <a:ext cx="2593259" cy="22782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800" b="1">
                <a:solidFill>
                  <a:schemeClr val="bg1"/>
                </a:solidFill>
                <a:cs typeface="Calibri"/>
              </a:rPr>
              <a:t>Grupo 3</a:t>
            </a:r>
          </a:p>
          <a:p>
            <a:pPr algn="r"/>
            <a:r>
              <a:rPr lang="pt-PT" sz="1800">
                <a:solidFill>
                  <a:schemeClr val="bg1"/>
                </a:solidFill>
                <a:ea typeface="+mn-lt"/>
                <a:cs typeface="+mn-lt"/>
              </a:rPr>
              <a:t>Jacinto </a:t>
            </a:r>
            <a:r>
              <a:rPr lang="pt-PT" sz="1800" err="1">
                <a:solidFill>
                  <a:schemeClr val="bg1"/>
                </a:solidFill>
                <a:ea typeface="+mn-lt"/>
                <a:cs typeface="+mn-lt"/>
              </a:rPr>
              <a:t>Lufilakio</a:t>
            </a:r>
            <a:r>
              <a:rPr lang="pt-PT" sz="1800">
                <a:solidFill>
                  <a:schemeClr val="bg1"/>
                </a:solidFill>
                <a:ea typeface="+mn-lt"/>
                <a:cs typeface="+mn-lt"/>
              </a:rPr>
              <a:t> 89162</a:t>
            </a:r>
            <a:endParaRPr lang="pt-PT" sz="1800">
              <a:solidFill>
                <a:schemeClr val="bg1"/>
              </a:solidFill>
              <a:cs typeface="Calibri"/>
            </a:endParaRPr>
          </a:p>
          <a:p>
            <a:pPr algn="r"/>
            <a:r>
              <a:rPr lang="pt-PT" sz="1800">
                <a:solidFill>
                  <a:schemeClr val="bg1"/>
                </a:solidFill>
                <a:ea typeface="+mn-lt"/>
                <a:cs typeface="+mn-lt"/>
              </a:rPr>
              <a:t>Joaquim Ramos 88812</a:t>
            </a:r>
            <a:endParaRPr lang="pt-PT" sz="1800">
              <a:solidFill>
                <a:schemeClr val="bg1"/>
              </a:solidFill>
              <a:cs typeface="Calibri"/>
            </a:endParaRPr>
          </a:p>
          <a:p>
            <a:pPr algn="r"/>
            <a:r>
              <a:rPr lang="pt-PT" sz="1800">
                <a:solidFill>
                  <a:schemeClr val="bg1"/>
                </a:solidFill>
                <a:ea typeface="+mn-lt"/>
                <a:cs typeface="+mn-lt"/>
              </a:rPr>
              <a:t>Márcia Pires 88747 </a:t>
            </a:r>
          </a:p>
          <a:p>
            <a:pPr algn="r"/>
            <a:r>
              <a:rPr lang="pt-PT" sz="1800">
                <a:solidFill>
                  <a:schemeClr val="bg1"/>
                </a:solidFill>
                <a:ea typeface="+mn-lt"/>
                <a:cs typeface="+mn-lt"/>
              </a:rPr>
              <a:t>Rita Amante 89264</a:t>
            </a:r>
            <a:endParaRPr lang="pt-PT" sz="1800">
              <a:solidFill>
                <a:schemeClr val="bg1"/>
              </a:solidFill>
              <a:cs typeface="Calibri"/>
            </a:endParaRPr>
          </a:p>
          <a:p>
            <a:pPr algn="r"/>
            <a:r>
              <a:rPr lang="pt-PT" sz="1800">
                <a:solidFill>
                  <a:schemeClr val="bg1"/>
                </a:solidFill>
                <a:ea typeface="+mn-lt"/>
                <a:cs typeface="+mn-lt"/>
              </a:rPr>
              <a:t>Tomás Martins 89286</a:t>
            </a:r>
            <a:endParaRPr lang="pt-PT" sz="1800">
              <a:solidFill>
                <a:schemeClr val="bg1"/>
              </a:solidFill>
              <a:cs typeface="Calibri"/>
            </a:endParaRPr>
          </a:p>
          <a:p>
            <a:pPr algn="r"/>
            <a:endParaRPr lang="pt-PT" sz="180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92451EE7-45ED-4BC4-80CF-64E723AD2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3290" y="3897006"/>
            <a:ext cx="3797710" cy="7954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800" b="1">
                <a:solidFill>
                  <a:schemeClr val="bg1"/>
                </a:solidFill>
                <a:cs typeface="Calibri"/>
              </a:rPr>
              <a:t>Orientador</a:t>
            </a:r>
            <a:endParaRPr lang="pt-PT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pt-PT" sz="1800">
                <a:solidFill>
                  <a:schemeClr val="bg1"/>
                </a:solidFill>
                <a:cs typeface="Calibri"/>
              </a:rPr>
              <a:t>José </a:t>
            </a:r>
            <a:r>
              <a:rPr lang="pt-PT" sz="1800">
                <a:solidFill>
                  <a:schemeClr val="bg1"/>
                </a:solidFill>
                <a:ea typeface="+mn-lt"/>
                <a:cs typeface="+mn-lt"/>
              </a:rPr>
              <a:t>Vieira (</a:t>
            </a:r>
            <a:r>
              <a:rPr lang="pt-PT" sz="180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jnvieira@ua.pt</a:t>
            </a:r>
            <a:r>
              <a:rPr lang="pt-PT" sz="180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pt-PT" sz="1800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F8279FC9-19AA-421D-86B5-51E80016FDCF}"/>
              </a:ext>
            </a:extLst>
          </p:cNvPr>
          <p:cNvSpPr txBox="1">
            <a:spLocks/>
          </p:cNvSpPr>
          <p:nvPr/>
        </p:nvSpPr>
        <p:spPr>
          <a:xfrm>
            <a:off x="398205" y="5700611"/>
            <a:ext cx="7693742" cy="766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>
                <a:solidFill>
                  <a:schemeClr val="bg1"/>
                </a:solidFill>
                <a:ea typeface="+mn-lt"/>
                <a:cs typeface="+mn-lt"/>
              </a:rPr>
              <a:t>49984 Projeto de Engenharia Informática</a:t>
            </a:r>
            <a:endParaRPr lang="pt-PT">
              <a:solidFill>
                <a:schemeClr val="bg1"/>
              </a:solidFill>
              <a:cs typeface="Calibri" panose="020F0502020204030204"/>
            </a:endParaRPr>
          </a:p>
          <a:p>
            <a:pPr algn="l"/>
            <a:r>
              <a:rPr lang="pt-PT" sz="1800">
                <a:solidFill>
                  <a:schemeClr val="bg1"/>
                </a:solidFill>
                <a:ea typeface="+mn-lt"/>
                <a:cs typeface="+mn-lt"/>
              </a:rPr>
              <a:t>Metrado Integrado em Engenharia de Computadores e Telemática</a:t>
            </a:r>
            <a:endParaRPr lang="pt-PT">
              <a:solidFill>
                <a:schemeClr val="bg1"/>
              </a:solidFill>
              <a:cs typeface="Calibri" panose="020F0502020204030204"/>
            </a:endParaRPr>
          </a:p>
          <a:p>
            <a:pPr algn="r"/>
            <a:endParaRPr lang="pt-PT" sz="1800" b="1">
              <a:solidFill>
                <a:schemeClr val="bg1"/>
              </a:solidFill>
              <a:cs typeface="Calibri"/>
            </a:endParaRPr>
          </a:p>
          <a:p>
            <a:pPr algn="r"/>
            <a:endParaRPr lang="pt-PT" sz="18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2" name="Imagem 12" descr="Uma imagem com desenho&#10;&#10;Descrição gerada com confiança muito alta">
            <a:extLst>
              <a:ext uri="{FF2B5EF4-FFF2-40B4-BE49-F238E27FC236}">
                <a16:creationId xmlns:a16="http://schemas.microsoft.com/office/drawing/2014/main" id="{793B8E5F-EF4C-4FDB-AD4F-593BD23746DF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398206" y="485602"/>
            <a:ext cx="2743200" cy="5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5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CCA88-2EE7-4EEC-8319-B6FCC069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/>
              <a:t>Contexto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8FD9B4-1FCA-43F4-834C-38C775EC4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187"/>
            <a:ext cx="7198369" cy="407994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PT"/>
              <a:t>    O campus da Universidade de Aveiro é diariamente enriquecido por docentes e funcionários que trabalham para o bom funcionamento da academia. No entanto, dada a vasta extensão do mesmo, por vezes este trabalho pode ser dificultado, devido à grande distância necessária a percorrer.</a:t>
            </a:r>
          </a:p>
          <a:p>
            <a:pPr marL="0" indent="0" algn="just">
              <a:buNone/>
            </a:pPr>
            <a:r>
              <a:rPr lang="pt-PT">
                <a:cs typeface="Calibri"/>
              </a:rPr>
              <a:t>       É, então, importante que exista um meio de acesso facilitado aos diferentes pontos do campus.</a:t>
            </a:r>
          </a:p>
          <a:p>
            <a:pPr marL="0" indent="0" algn="just">
              <a:buNone/>
            </a:pPr>
            <a:endParaRPr lang="pt-PT">
              <a:cs typeface="Calibri"/>
            </a:endParaRPr>
          </a:p>
          <a:p>
            <a:pPr marL="0" indent="0" algn="just">
              <a:buNone/>
            </a:pPr>
            <a:r>
              <a:rPr lang="pt-PT">
                <a:cs typeface="Calibri"/>
              </a:rPr>
              <a:t>       </a:t>
            </a:r>
          </a:p>
        </p:txBody>
      </p:sp>
      <p:pic>
        <p:nvPicPr>
          <p:cNvPr id="4" name="Imagem 4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2A9AD066-3C89-4739-92B3-B74E74CB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708" y="1740409"/>
            <a:ext cx="2973237" cy="42342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6872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A1A49-DA61-4A87-BE8F-E3AF1192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/>
              <a:t>Problema</a:t>
            </a:r>
            <a:endParaRPr lang="pt-PT" b="1"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958B5B-A552-4AC1-8F96-B88465DC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/>
              <a:t>Wi-Fi</a:t>
            </a:r>
            <a:r>
              <a:rPr lang="pt-PT" baseline="0"/>
              <a:t> e a rede móvel são dedicadas para dispositivos de alto consumo </a:t>
            </a:r>
            <a:r>
              <a:rPr lang="pt-PT"/>
              <a:t>energético. </a:t>
            </a:r>
          </a:p>
          <a:p>
            <a:pPr algn="just"/>
            <a:r>
              <a:rPr lang="pt-PT"/>
              <a:t>O Wi-Fi não tem alcance suficiente. </a:t>
            </a:r>
            <a:endParaRPr lang="pt-PT">
              <a:cs typeface="Calibri" panose="020F0502020204030204"/>
            </a:endParaRPr>
          </a:p>
          <a:p>
            <a:pPr algn="just"/>
            <a:r>
              <a:rPr lang="pt-PT"/>
              <a:t>A rede móvel implica a contratualização com operadoras, que à medida que o projeto cresce tornam-se dispendiosos. </a:t>
            </a:r>
          </a:p>
          <a:p>
            <a:pPr algn="just"/>
            <a:r>
              <a:rPr lang="pt-PT"/>
              <a:t>É necessário gerir</a:t>
            </a:r>
            <a:r>
              <a:rPr lang="pt-PT" baseline="0"/>
              <a:t> o acesso </a:t>
            </a:r>
            <a:r>
              <a:rPr lang="pt-PT"/>
              <a:t>às</a:t>
            </a:r>
            <a:r>
              <a:rPr lang="pt-PT" baseline="0"/>
              <a:t> trotinetes</a:t>
            </a:r>
            <a:r>
              <a:rPr lang="pt-PT"/>
              <a:t> e controlar o seu respetivo estado.</a:t>
            </a:r>
          </a:p>
          <a:p>
            <a:pPr algn="just"/>
            <a:r>
              <a:rPr lang="pt-PT">
                <a:cs typeface="Calibri" panose="020F0502020204030204"/>
              </a:rPr>
              <a:t>É inviável cada utilizador possuir uma trotinete individual.</a:t>
            </a:r>
          </a:p>
        </p:txBody>
      </p:sp>
    </p:spTree>
    <p:extLst>
      <p:ext uri="{BB962C8B-B14F-4D97-AF65-F5344CB8AC3E}">
        <p14:creationId xmlns:p14="http://schemas.microsoft.com/office/powerpoint/2010/main" val="3150283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B2507-CD9B-423F-9A32-2F177541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/>
              <a:t>Objetivos</a:t>
            </a:r>
            <a:endParaRPr lang="pt-PT" b="1"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105FBE-FBA2-4829-AEF1-E7BC06D03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PT"/>
              <a:t>    Trotinetes conectadas à rede </a:t>
            </a:r>
            <a:r>
              <a:rPr lang="pt-PT" err="1"/>
              <a:t>LoRa</a:t>
            </a:r>
            <a:r>
              <a:rPr lang="pt-PT"/>
              <a:t>, a enviarem a informação sobre o seu estado (velocidade, desbloqueada/bloqueada, localização), através de emparelhamento Bluetooth de um Arduíno, com um módulo de comunicação </a:t>
            </a:r>
            <a:r>
              <a:rPr lang="pt-PT" err="1"/>
              <a:t>LoRa</a:t>
            </a:r>
            <a:r>
              <a:rPr lang="pt-PT"/>
              <a:t>, GPS e Bluetooth.</a:t>
            </a: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5DBF6E-A6B4-4179-9B92-5B1235A5F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88" y="3254828"/>
            <a:ext cx="7058814" cy="36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2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F06C5-A4AC-4295-AC44-05C45664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/>
              <a:t>Tarefas</a:t>
            </a:r>
            <a:endParaRPr lang="pt-PT" b="1"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F3380E-B628-4861-99EA-D89433AE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/>
              <a:t>Comunicação </a:t>
            </a:r>
            <a:r>
              <a:rPr lang="pt-PT" err="1"/>
              <a:t>LoRa</a:t>
            </a:r>
            <a:r>
              <a:rPr lang="pt-PT"/>
              <a:t> - Joaquim Ramos</a:t>
            </a:r>
            <a:endParaRPr lang="pt-PT">
              <a:cs typeface="Calibri"/>
            </a:endParaRPr>
          </a:p>
          <a:p>
            <a:pPr marL="0" indent="0">
              <a:buNone/>
            </a:pPr>
            <a:r>
              <a:rPr lang="pt-PT"/>
              <a:t>Comunicação Bluetooth - Rita Amante</a:t>
            </a:r>
            <a:endParaRPr lang="pt-PT">
              <a:cs typeface="Calibri"/>
            </a:endParaRPr>
          </a:p>
          <a:p>
            <a:pPr marL="0" indent="0">
              <a:buNone/>
            </a:pPr>
            <a:r>
              <a:rPr lang="pt-PT"/>
              <a:t>Comunicação GPS - Márcia Pires</a:t>
            </a:r>
            <a:endParaRPr lang="pt-PT">
              <a:cs typeface="Calibri"/>
            </a:endParaRPr>
          </a:p>
          <a:p>
            <a:pPr marL="0" indent="0">
              <a:buNone/>
            </a:pPr>
            <a:r>
              <a:rPr lang="pt-PT"/>
              <a:t>Integração do Arduíno - Jacinto </a:t>
            </a:r>
            <a:r>
              <a:rPr lang="pt-PT" err="1"/>
              <a:t>Lufilakio</a:t>
            </a:r>
            <a:r>
              <a:rPr lang="pt-PT"/>
              <a:t>, Tomás Martins</a:t>
            </a:r>
            <a:endParaRPr lang="pt-PT">
              <a:cs typeface="Calibri"/>
            </a:endParaRPr>
          </a:p>
          <a:p>
            <a:pPr marL="0" indent="0">
              <a:buNone/>
            </a:pPr>
            <a:r>
              <a:rPr lang="pt-PT"/>
              <a:t>Escolha da trotinete - Tomás Martins, Joaquim Ramos</a:t>
            </a:r>
            <a:endParaRPr lang="pt-PT">
              <a:cs typeface="Calibri"/>
            </a:endParaRPr>
          </a:p>
          <a:p>
            <a:pPr marL="0" indent="0">
              <a:buNone/>
            </a:pPr>
            <a:r>
              <a:rPr lang="pt-PT">
                <a:cs typeface="Calibri"/>
              </a:rPr>
              <a:t>Integração com a aplicação de gestão - Todos</a:t>
            </a: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1B22C0-D1E4-4F56-837E-779A0744D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122" y="4617097"/>
            <a:ext cx="2113385" cy="211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28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2AF4C-15E7-4D91-A4B0-D4FBE27E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/>
              <a:t>Resultados Expectados</a:t>
            </a:r>
            <a:endParaRPr lang="pt-PT" b="1"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2E9EA5-C8B9-44C4-88BF-75083D9B3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/>
              <a:t>    Através de um programa gestão de trotinetes, visualizar o estado das mesmas e controlá-las.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0080F038-3ED8-42D3-BCF0-704875332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265" y="2647816"/>
            <a:ext cx="4335745" cy="40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FA694BE4FB8E4E99774C1029BE74F3" ma:contentTypeVersion="2" ma:contentTypeDescription="Create a new document." ma:contentTypeScope="" ma:versionID="9da738750fc7870b76d77e8eb6b31edc">
  <xsd:schema xmlns:xsd="http://www.w3.org/2001/XMLSchema" xmlns:xs="http://www.w3.org/2001/XMLSchema" xmlns:p="http://schemas.microsoft.com/office/2006/metadata/properties" xmlns:ns2="06afad86-65f6-4c6c-a8a0-500189b025bd" targetNamespace="http://schemas.microsoft.com/office/2006/metadata/properties" ma:root="true" ma:fieldsID="091c8763570e867b7b68f7c491ff3d8e" ns2:_="">
    <xsd:import namespace="06afad86-65f6-4c6c-a8a0-500189b025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fad86-65f6-4c6c-a8a0-500189b025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550669-D2EE-49F9-9A28-6DB108FFAF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8D4A02-65D1-4F33-AC12-04E329BBF70D}">
  <ds:schemaRefs>
    <ds:schemaRef ds:uri="06afad86-65f6-4c6c-a8a0-500189b025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1BCC981-6B0B-4927-938B-8A3676ACA359}">
  <ds:schemaRefs>
    <ds:schemaRef ds:uri="06afad86-65f6-4c6c-a8a0-500189b025b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do Office</vt:lpstr>
      <vt:lpstr>TUC</vt:lpstr>
      <vt:lpstr>Contexto</vt:lpstr>
      <vt:lpstr>Problema</vt:lpstr>
      <vt:lpstr>Objetivos</vt:lpstr>
      <vt:lpstr>Tarefas</vt:lpstr>
      <vt:lpstr>Resultados Expectados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</dc:title>
  <dc:creator>Joaquim Ramos</dc:creator>
  <cp:revision>1</cp:revision>
  <dcterms:created xsi:type="dcterms:W3CDTF">2020-02-23T16:20:02Z</dcterms:created>
  <dcterms:modified xsi:type="dcterms:W3CDTF">2020-02-24T18:21:21Z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0x01010086FA694BE4FB8E4E99774C1029BE74F3</vt:lpwstr>
  </property>
</Properties>
</file>