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charts/chart1.xml" ContentType="application/vnd.openxmlformats-officedocument.drawingml.chart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webPr allowPng="1" organizeInFolders="0" useLongFilenames="0" imgSz="1024x768" encoding="macintosh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work:Documents:Internet%20Archive:OL%20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Amazon.com</a:t>
            </a:r>
            <a:r>
              <a:rPr lang="en-US" baseline="0" dirty="0" smtClean="0"/>
              <a:t> Referral</a:t>
            </a:r>
            <a:r>
              <a:rPr lang="en-US" dirty="0" smtClean="0"/>
              <a:t> </a:t>
            </a:r>
            <a:r>
              <a:rPr lang="en-US" dirty="0"/>
              <a:t>Revenue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0930342019103282"/>
          <c:y val="0.162037037037037"/>
          <c:w val="0.873701057986309"/>
          <c:h val="0.628655685280719"/>
        </c:manualLayout>
      </c:layout>
      <c:barChart>
        <c:barDir val="col"/>
        <c:grouping val="clustered"/>
        <c:ser>
          <c:idx val="0"/>
          <c:order val="0"/>
          <c:tx>
            <c:strRef>
              <c:f>Sheet1!$B$30</c:f>
              <c:strCache>
                <c:ptCount val="1"/>
                <c:pt idx="0">
                  <c:v>Total Revenue</c:v>
                </c:pt>
              </c:strCache>
            </c:strRef>
          </c:tx>
          <c:spPr>
            <a:ln w="34925">
              <a:solidFill>
                <a:schemeClr val="tx2">
                  <a:alpha val="86000"/>
                </a:schemeClr>
              </a:solidFill>
            </a:ln>
          </c:spPr>
          <c:cat>
            <c:numRef>
              <c:f>Sheet1!$C$5:$T$5</c:f>
              <c:numCache>
                <c:formatCode>m/d/yy</c:formatCode>
                <c:ptCount val="18"/>
                <c:pt idx="0">
                  <c:v>38291.0</c:v>
                </c:pt>
                <c:pt idx="1">
                  <c:v>38298.0</c:v>
                </c:pt>
                <c:pt idx="2">
                  <c:v>38305.0</c:v>
                </c:pt>
                <c:pt idx="3">
                  <c:v>38312.0</c:v>
                </c:pt>
                <c:pt idx="4">
                  <c:v>38319.0</c:v>
                </c:pt>
                <c:pt idx="5">
                  <c:v>38326.0</c:v>
                </c:pt>
                <c:pt idx="6">
                  <c:v>38333.0</c:v>
                </c:pt>
                <c:pt idx="7">
                  <c:v>38340.0</c:v>
                </c:pt>
                <c:pt idx="8">
                  <c:v>38347.0</c:v>
                </c:pt>
                <c:pt idx="9">
                  <c:v>38354.0</c:v>
                </c:pt>
                <c:pt idx="10">
                  <c:v>38361.0</c:v>
                </c:pt>
                <c:pt idx="11">
                  <c:v>38368.0</c:v>
                </c:pt>
                <c:pt idx="12">
                  <c:v>38375.0</c:v>
                </c:pt>
                <c:pt idx="13">
                  <c:v>38382.0</c:v>
                </c:pt>
                <c:pt idx="14">
                  <c:v>38389.0</c:v>
                </c:pt>
                <c:pt idx="15">
                  <c:v>38396.0</c:v>
                </c:pt>
                <c:pt idx="16">
                  <c:v>38403.0</c:v>
                </c:pt>
                <c:pt idx="17">
                  <c:v>38410.0</c:v>
                </c:pt>
              </c:numCache>
            </c:numRef>
          </c:cat>
          <c:val>
            <c:numRef>
              <c:f>Sheet1!$C$30:$T$30</c:f>
              <c:numCache>
                <c:formatCode>#,##0.00</c:formatCode>
                <c:ptCount val="18"/>
                <c:pt idx="0">
                  <c:v>722.85</c:v>
                </c:pt>
                <c:pt idx="1">
                  <c:v>637.18</c:v>
                </c:pt>
                <c:pt idx="2">
                  <c:v>693.08</c:v>
                </c:pt>
                <c:pt idx="3">
                  <c:v>967.36</c:v>
                </c:pt>
                <c:pt idx="4">
                  <c:v>925.89</c:v>
                </c:pt>
                <c:pt idx="5">
                  <c:v>1080.61</c:v>
                </c:pt>
                <c:pt idx="6">
                  <c:v>1495.21</c:v>
                </c:pt>
                <c:pt idx="7">
                  <c:v>1528.0</c:v>
                </c:pt>
                <c:pt idx="8">
                  <c:v>587.95</c:v>
                </c:pt>
                <c:pt idx="9">
                  <c:v>764.65</c:v>
                </c:pt>
                <c:pt idx="10">
                  <c:v>708.73</c:v>
                </c:pt>
                <c:pt idx="11">
                  <c:v>463.1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</c:numCache>
            </c:numRef>
          </c:val>
        </c:ser>
        <c:axId val="504880440"/>
        <c:axId val="505031784"/>
      </c:barChart>
      <c:dateAx>
        <c:axId val="504880440"/>
        <c:scaling>
          <c:orientation val="minMax"/>
        </c:scaling>
        <c:axPos val="b"/>
        <c:numFmt formatCode="m/d/yy" sourceLinked="1"/>
        <c:tickLblPos val="nextTo"/>
        <c:crossAx val="505031784"/>
        <c:crosses val="autoZero"/>
        <c:auto val="1"/>
        <c:lblOffset val="100"/>
      </c:dateAx>
      <c:valAx>
        <c:axId val="505031784"/>
        <c:scaling>
          <c:orientation val="minMax"/>
        </c:scaling>
        <c:axPos val="l"/>
        <c:majorGridlines/>
        <c:numFmt formatCode="&quot;$&quot;#,##0" sourceLinked="0"/>
        <c:tickLblPos val="nextTo"/>
        <c:crossAx val="504880440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3C77-9D8F-F84D-AECC-B5EC39778EE0}" type="datetimeFigureOut">
              <a:rPr lang="en-US" smtClean="0"/>
              <a:t>1/30/09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B29-2A4B-8240-AEFA-D49A367443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876300" y="1771650"/>
          <a:ext cx="7391400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Matthew Work</dc:creator>
  <cp:keywords/>
  <cp:lastModifiedBy>Matthew Work</cp:lastModifiedBy>
  <cp:revision>2</cp:revision>
  <dcterms:created xsi:type="dcterms:W3CDTF">2009-01-30T19:05:53Z</dcterms:created>
  <dcterms:modified xsi:type="dcterms:W3CDTF">2009-01-30T19:07:42Z</dcterms:modified>
</cp:coreProperties>
</file>