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60" r:id="rId6"/>
    <p:sldId id="261" r:id="rId7"/>
    <p:sldId id="266" r:id="rId8"/>
    <p:sldId id="263" r:id="rId9"/>
    <p:sldId id="262" r:id="rId10"/>
    <p:sldId id="264" r:id="rId11"/>
    <p:sldId id="265" r:id="rId12"/>
  </p:sldIdLst>
  <p:sldSz cx="12192000" cy="6858000"/>
  <p:notesSz cx="6858000" cy="9144000"/>
  <p:embeddedFontLst>
    <p:embeddedFont>
      <p:font typeface="Malgun Gothic" panose="020B0503020000020004" pitchFamily="34" charset="-12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9"/>
    <p:restoredTop sz="94710"/>
  </p:normalViewPr>
  <p:slideViewPr>
    <p:cSldViewPr snapToGrid="0" snapToObjects="1">
      <p:cViewPr varScale="1">
        <p:scale>
          <a:sx n="114" d="100"/>
          <a:sy n="114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5CD19-5814-5849-87F6-5EC4666BF004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D6B0982-8978-A143-BC5C-249DB1D2F70C}">
      <dgm:prSet phldrT="[텍스트]"/>
      <dgm:spPr/>
      <dgm:t>
        <a:bodyPr/>
        <a:lstStyle/>
        <a:p>
          <a:pPr latinLnBrk="1">
            <a:buClr>
              <a:srgbClr val="000000"/>
            </a:buClr>
            <a:buSzPts val="2400"/>
            <a:buFont typeface="arial"/>
            <a:buAutoNum type="arabicPeriod"/>
          </a:pPr>
          <a:r>
            <a:rPr lang="en-US" altLang="ko-KR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%(</a:t>
          </a:r>
          <a:r>
            <a:rPr lang="ko-KR" altLang="en-US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나머지 연산자</a:t>
          </a:r>
          <a:r>
            <a:rPr lang="en-US" altLang="ko-KR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),</a:t>
          </a:r>
          <a:r>
            <a:rPr lang="ko-KR" altLang="en-US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 </a:t>
          </a:r>
          <a:r>
            <a:rPr lang="en-US" altLang="ko-KR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bool</a:t>
          </a:r>
          <a:r>
            <a:rPr lang="ko-KR" altLang="en-US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형 변수 선언</a:t>
          </a:r>
          <a:r>
            <a:rPr lang="en-US" altLang="ko-KR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(</a:t>
          </a:r>
          <a:r>
            <a:rPr lang="ko-KR" altLang="en-US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소수 판별</a:t>
          </a:r>
          <a:r>
            <a:rPr lang="en-US" altLang="ko-KR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)</a:t>
          </a:r>
          <a:endParaRPr lang="ko-KR" altLang="en-US">
            <a:solidFill>
              <a:srgbClr val="FFFF00"/>
            </a:solidFill>
          </a:endParaRPr>
        </a:p>
      </dgm:t>
    </dgm:pt>
    <dgm:pt modelId="{CDE618BB-80FF-DC48-9AE5-4CAAD3359DDE}" type="parTrans" cxnId="{F33669EF-DBEE-E24F-9BCA-75F63E7C3ECD}">
      <dgm:prSet/>
      <dgm:spPr/>
      <dgm:t>
        <a:bodyPr/>
        <a:lstStyle/>
        <a:p>
          <a:pPr latinLnBrk="1"/>
          <a:endParaRPr lang="ko-KR" altLang="en-US"/>
        </a:p>
      </dgm:t>
    </dgm:pt>
    <dgm:pt modelId="{7A57C9D0-8AA0-C142-89FC-74F48CD5FD51}" type="sibTrans" cxnId="{F33669EF-DBEE-E24F-9BCA-75F63E7C3ECD}">
      <dgm:prSet/>
      <dgm:spPr/>
      <dgm:t>
        <a:bodyPr/>
        <a:lstStyle/>
        <a:p>
          <a:pPr latinLnBrk="1"/>
          <a:endParaRPr lang="ko-KR" altLang="en-US"/>
        </a:p>
      </dgm:t>
    </dgm:pt>
    <dgm:pt modelId="{B0775149-3FE5-9B49-9BBA-CCFF141B406F}">
      <dgm:prSet/>
      <dgm:spPr/>
      <dgm:t>
        <a:bodyPr/>
        <a:lstStyle/>
        <a:p>
          <a:pPr latinLnBrk="1"/>
          <a:r>
            <a:rPr lang="en-US" err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i</a:t>
          </a:r>
          <a:r>
            <a: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=3</a:t>
          </a:r>
          <a:r>
            <a:rPr lang="ko-KR" altLang="en-US" err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부터</a:t>
          </a:r>
          <a:r>
            <a:rPr lang="ko-KR" alt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 </a:t>
          </a:r>
          <a:r>
            <a: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n(</a:t>
          </a:r>
          <a:r>
            <a:rPr lang="ko-KR" alt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입력</a:t>
          </a:r>
          <a:r>
            <a:rPr lang="en-US" altLang="ko-KR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)</a:t>
          </a:r>
          <a:r>
            <a:rPr lang="ko-KR" alt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까지 각각의 숫자를 </a:t>
          </a:r>
          <a:r>
            <a:rPr lang="en-US" altLang="ko-KR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++</a:t>
          </a:r>
          <a:r>
            <a:rPr lang="ko-KR" alt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 </a:t>
          </a:r>
          <a:r>
            <a:rPr lang="en-US" altLang="ko-KR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( 3~n</a:t>
          </a:r>
          <a:r>
            <a:rPr lang="ko-KR" alt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 소수 구하기</a:t>
          </a:r>
          <a:r>
            <a:rPr lang="en-US" altLang="ko-KR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)</a:t>
          </a:r>
          <a:endParaRPr lang="ko-KR" altLang="en-US"/>
        </a:p>
      </dgm:t>
    </dgm:pt>
    <dgm:pt modelId="{0D968224-9052-4346-A381-71B2E5F5E3FF}" type="parTrans" cxnId="{A4B93D94-2BBC-AF45-BC94-EAD0AC9A77D0}">
      <dgm:prSet/>
      <dgm:spPr/>
      <dgm:t>
        <a:bodyPr/>
        <a:lstStyle/>
        <a:p>
          <a:pPr latinLnBrk="1"/>
          <a:endParaRPr lang="ko-KR" altLang="en-US"/>
        </a:p>
      </dgm:t>
    </dgm:pt>
    <dgm:pt modelId="{1755CBBE-59B4-EA4D-904A-DF896654DC4F}" type="sibTrans" cxnId="{A4B93D94-2BBC-AF45-BC94-EAD0AC9A77D0}">
      <dgm:prSet/>
      <dgm:spPr/>
      <dgm:t>
        <a:bodyPr/>
        <a:lstStyle/>
        <a:p>
          <a:pPr latinLnBrk="1"/>
          <a:endParaRPr lang="ko-KR" altLang="en-US"/>
        </a:p>
      </dgm:t>
    </dgm:pt>
    <dgm:pt modelId="{824F3CE1-ED6E-C847-8626-4F6260E9882A}">
      <dgm:prSet/>
      <dgm:spPr/>
      <dgm:t>
        <a:bodyPr/>
        <a:lstStyle/>
        <a:p>
          <a:pPr latinLnBrk="1"/>
          <a:r>
            <a: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2부터 </a:t>
          </a:r>
          <a:r>
            <a:rPr lang="en-US" err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i</a:t>
          </a:r>
          <a:r>
            <a:rPr lang="ko-KR" altLang="en-US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까지 늘리면서 </a:t>
          </a:r>
          <a:r>
            <a:rPr lang="en-US" altLang="ko-KR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“</a:t>
          </a:r>
          <a:r>
            <a:rPr lang="en-US" altLang="ko-KR" err="1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i%j</a:t>
          </a:r>
          <a:r>
            <a:rPr lang="en-US" altLang="ko-KR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”</a:t>
          </a:r>
          <a:r>
            <a:rPr lang="ko-KR" altLang="en-US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가 딱 떨어지면 소수가 아님</a:t>
          </a:r>
          <a:endParaRPr lang="en-US" altLang="ko-KR">
            <a:solidFill>
              <a:schemeClr val="tx1"/>
            </a:solidFill>
            <a:latin typeface="arial"/>
            <a:ea typeface="arial"/>
            <a:cs typeface="arial"/>
            <a:sym typeface="arial"/>
          </a:endParaRPr>
        </a:p>
      </dgm:t>
    </dgm:pt>
    <dgm:pt modelId="{5A763AC4-BD18-D042-9F47-90E6373FAD03}" type="parTrans" cxnId="{6F953E4B-301D-4743-9CBD-CF8454790E2C}">
      <dgm:prSet/>
      <dgm:spPr/>
      <dgm:t>
        <a:bodyPr/>
        <a:lstStyle/>
        <a:p>
          <a:pPr latinLnBrk="1"/>
          <a:endParaRPr lang="ko-KR" altLang="en-US"/>
        </a:p>
      </dgm:t>
    </dgm:pt>
    <dgm:pt modelId="{C531C0F9-C0F1-EF4D-A6A1-081CC45C5582}" type="sibTrans" cxnId="{6F953E4B-301D-4743-9CBD-CF8454790E2C}">
      <dgm:prSet/>
      <dgm:spPr/>
      <dgm:t>
        <a:bodyPr/>
        <a:lstStyle/>
        <a:p>
          <a:pPr latinLnBrk="1"/>
          <a:endParaRPr lang="ko-KR" altLang="en-US"/>
        </a:p>
      </dgm:t>
    </dgm:pt>
    <dgm:pt modelId="{CCE213B6-F962-6347-8329-44061B478B7D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결국 모두 나누어 떨어지지 않으면 소수이다</a:t>
          </a:r>
          <a:r>
            <a:rPr lang="en-US" altLang="ko-KR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.</a:t>
          </a:r>
        </a:p>
      </dgm:t>
    </dgm:pt>
    <dgm:pt modelId="{2E83D2B1-28F6-C847-851C-E29760106241}" type="parTrans" cxnId="{A2B15A2C-5B47-C345-8E26-D40DB4464DF1}">
      <dgm:prSet/>
      <dgm:spPr/>
      <dgm:t>
        <a:bodyPr/>
        <a:lstStyle/>
        <a:p>
          <a:pPr latinLnBrk="1"/>
          <a:endParaRPr lang="ko-KR" altLang="en-US"/>
        </a:p>
      </dgm:t>
    </dgm:pt>
    <dgm:pt modelId="{66248C6E-062E-984B-8E49-B10F904D1054}" type="sibTrans" cxnId="{A2B15A2C-5B47-C345-8E26-D40DB4464DF1}">
      <dgm:prSet/>
      <dgm:spPr/>
      <dgm:t>
        <a:bodyPr/>
        <a:lstStyle/>
        <a:p>
          <a:pPr latinLnBrk="1"/>
          <a:endParaRPr lang="ko-KR" altLang="en-US"/>
        </a:p>
      </dgm:t>
    </dgm:pt>
    <dgm:pt modelId="{26ECD7B0-781D-514A-973A-D8AFAAB7DA4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소수는 순서대로 출력한다</a:t>
          </a:r>
          <a:r>
            <a:rPr lang="en-US" altLang="ko-KR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.</a:t>
          </a:r>
          <a:endParaRPr lang="ko-KR" altLang="en-US">
            <a:solidFill>
              <a:schemeClr val="tx1"/>
            </a:solidFill>
            <a:latin typeface="arial"/>
            <a:ea typeface="arial"/>
            <a:cs typeface="arial"/>
            <a:sym typeface="arial"/>
          </a:endParaRPr>
        </a:p>
      </dgm:t>
    </dgm:pt>
    <dgm:pt modelId="{98C9B818-6DA3-9748-8704-7BBF151AC22A}" type="parTrans" cxnId="{DDFC3DA9-A57E-3E44-B2BE-B592AE1B1B9E}">
      <dgm:prSet/>
      <dgm:spPr/>
      <dgm:t>
        <a:bodyPr/>
        <a:lstStyle/>
        <a:p>
          <a:pPr latinLnBrk="1"/>
          <a:endParaRPr lang="ko-KR" altLang="en-US"/>
        </a:p>
      </dgm:t>
    </dgm:pt>
    <dgm:pt modelId="{E4CAC493-C473-0B43-BEDD-D48289B8EEEE}" type="sibTrans" cxnId="{DDFC3DA9-A57E-3E44-B2BE-B592AE1B1B9E}">
      <dgm:prSet/>
      <dgm:spPr/>
      <dgm:t>
        <a:bodyPr/>
        <a:lstStyle/>
        <a:p>
          <a:pPr latinLnBrk="1"/>
          <a:endParaRPr lang="ko-KR" altLang="en-US"/>
        </a:p>
      </dgm:t>
    </dgm:pt>
    <dgm:pt modelId="{E4A9B01B-FA7E-934D-92AC-B0E2E8BF0B61}" type="pres">
      <dgm:prSet presAssocID="{C1C5CD19-5814-5849-87F6-5EC4666BF004}" presName="linear" presStyleCnt="0">
        <dgm:presLayoutVars>
          <dgm:dir/>
          <dgm:animLvl val="lvl"/>
          <dgm:resizeHandles val="exact"/>
        </dgm:presLayoutVars>
      </dgm:prSet>
      <dgm:spPr/>
    </dgm:pt>
    <dgm:pt modelId="{3A0486FF-E3B2-EE41-A013-BA59F1F0FCA1}" type="pres">
      <dgm:prSet presAssocID="{ED6B0982-8978-A143-BC5C-249DB1D2F70C}" presName="parentLin" presStyleCnt="0"/>
      <dgm:spPr/>
    </dgm:pt>
    <dgm:pt modelId="{2A800B87-E316-9149-9837-35B41C618BF3}" type="pres">
      <dgm:prSet presAssocID="{ED6B0982-8978-A143-BC5C-249DB1D2F70C}" presName="parentLeftMargin" presStyleLbl="node1" presStyleIdx="0" presStyleCnt="5"/>
      <dgm:spPr/>
    </dgm:pt>
    <dgm:pt modelId="{16548165-2543-6349-ABD7-61F7005BA35E}" type="pres">
      <dgm:prSet presAssocID="{ED6B0982-8978-A143-BC5C-249DB1D2F70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F14059F-C639-5A4F-9C15-D3FA5B1E48E5}" type="pres">
      <dgm:prSet presAssocID="{ED6B0982-8978-A143-BC5C-249DB1D2F70C}" presName="negativeSpace" presStyleCnt="0"/>
      <dgm:spPr/>
    </dgm:pt>
    <dgm:pt modelId="{AF6C81C7-3FBF-904E-B5B5-A20C3B1C16AD}" type="pres">
      <dgm:prSet presAssocID="{ED6B0982-8978-A143-BC5C-249DB1D2F70C}" presName="childText" presStyleLbl="conFgAcc1" presStyleIdx="0" presStyleCnt="5">
        <dgm:presLayoutVars>
          <dgm:bulletEnabled val="1"/>
        </dgm:presLayoutVars>
      </dgm:prSet>
      <dgm:spPr/>
    </dgm:pt>
    <dgm:pt modelId="{6D8A39C8-2A9B-1E4D-8E39-5EFCEDA17B03}" type="pres">
      <dgm:prSet presAssocID="{7A57C9D0-8AA0-C142-89FC-74F48CD5FD51}" presName="spaceBetweenRectangles" presStyleCnt="0"/>
      <dgm:spPr/>
    </dgm:pt>
    <dgm:pt modelId="{C150C3E0-7654-EE46-B318-2BAED260DD10}" type="pres">
      <dgm:prSet presAssocID="{B0775149-3FE5-9B49-9BBA-CCFF141B406F}" presName="parentLin" presStyleCnt="0"/>
      <dgm:spPr/>
    </dgm:pt>
    <dgm:pt modelId="{8B709C19-3B7E-A745-8102-282F75C692A9}" type="pres">
      <dgm:prSet presAssocID="{B0775149-3FE5-9B49-9BBA-CCFF141B406F}" presName="parentLeftMargin" presStyleLbl="node1" presStyleIdx="0" presStyleCnt="5"/>
      <dgm:spPr/>
    </dgm:pt>
    <dgm:pt modelId="{1C50E55B-1404-F44A-833F-6EBE1E6893DE}" type="pres">
      <dgm:prSet presAssocID="{B0775149-3FE5-9B49-9BBA-CCFF141B406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BFFEAC7-34A1-934E-B558-8E8CFE6BFE66}" type="pres">
      <dgm:prSet presAssocID="{B0775149-3FE5-9B49-9BBA-CCFF141B406F}" presName="negativeSpace" presStyleCnt="0"/>
      <dgm:spPr/>
    </dgm:pt>
    <dgm:pt modelId="{A9F9B978-33C5-A543-92F2-C5A3875E178E}" type="pres">
      <dgm:prSet presAssocID="{B0775149-3FE5-9B49-9BBA-CCFF141B406F}" presName="childText" presStyleLbl="conFgAcc1" presStyleIdx="1" presStyleCnt="5">
        <dgm:presLayoutVars>
          <dgm:bulletEnabled val="1"/>
        </dgm:presLayoutVars>
      </dgm:prSet>
      <dgm:spPr/>
    </dgm:pt>
    <dgm:pt modelId="{31306793-B283-944C-8CA6-FAB1FF7A2B4C}" type="pres">
      <dgm:prSet presAssocID="{1755CBBE-59B4-EA4D-904A-DF896654DC4F}" presName="spaceBetweenRectangles" presStyleCnt="0"/>
      <dgm:spPr/>
    </dgm:pt>
    <dgm:pt modelId="{7CCA894A-2125-2E4F-8BC5-CBB3DE754689}" type="pres">
      <dgm:prSet presAssocID="{824F3CE1-ED6E-C847-8626-4F6260E9882A}" presName="parentLin" presStyleCnt="0"/>
      <dgm:spPr/>
    </dgm:pt>
    <dgm:pt modelId="{6571A5D5-EC27-7F4C-85FC-B75E6E99CFE3}" type="pres">
      <dgm:prSet presAssocID="{824F3CE1-ED6E-C847-8626-4F6260E9882A}" presName="parentLeftMargin" presStyleLbl="node1" presStyleIdx="1" presStyleCnt="5"/>
      <dgm:spPr/>
    </dgm:pt>
    <dgm:pt modelId="{6CBAC4F9-410E-2C4E-9108-7BDCC8F62F5C}" type="pres">
      <dgm:prSet presAssocID="{824F3CE1-ED6E-C847-8626-4F6260E9882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D192488-D01C-8647-940D-B3AE6556421C}" type="pres">
      <dgm:prSet presAssocID="{824F3CE1-ED6E-C847-8626-4F6260E9882A}" presName="negativeSpace" presStyleCnt="0"/>
      <dgm:spPr/>
    </dgm:pt>
    <dgm:pt modelId="{5220B736-2475-FD44-8BF2-CC6BD7702EB3}" type="pres">
      <dgm:prSet presAssocID="{824F3CE1-ED6E-C847-8626-4F6260E9882A}" presName="childText" presStyleLbl="conFgAcc1" presStyleIdx="2" presStyleCnt="5">
        <dgm:presLayoutVars>
          <dgm:bulletEnabled val="1"/>
        </dgm:presLayoutVars>
      </dgm:prSet>
      <dgm:spPr/>
    </dgm:pt>
    <dgm:pt modelId="{2BDC5034-A39A-314B-A569-2836F7AF8823}" type="pres">
      <dgm:prSet presAssocID="{C531C0F9-C0F1-EF4D-A6A1-081CC45C5582}" presName="spaceBetweenRectangles" presStyleCnt="0"/>
      <dgm:spPr/>
    </dgm:pt>
    <dgm:pt modelId="{CFD66E85-AAB5-4D42-A26D-1B6495FC4822}" type="pres">
      <dgm:prSet presAssocID="{CCE213B6-F962-6347-8329-44061B478B7D}" presName="parentLin" presStyleCnt="0"/>
      <dgm:spPr/>
    </dgm:pt>
    <dgm:pt modelId="{CBADF9CA-4CEA-8A4A-B386-B261A2E09A5C}" type="pres">
      <dgm:prSet presAssocID="{CCE213B6-F962-6347-8329-44061B478B7D}" presName="parentLeftMargin" presStyleLbl="node1" presStyleIdx="2" presStyleCnt="5"/>
      <dgm:spPr/>
    </dgm:pt>
    <dgm:pt modelId="{7F558FC1-9331-4D49-906B-B55716153010}" type="pres">
      <dgm:prSet presAssocID="{CCE213B6-F962-6347-8329-44061B478B7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D3E5E96-84C8-CD4A-A5C2-67F9B4F65D39}" type="pres">
      <dgm:prSet presAssocID="{CCE213B6-F962-6347-8329-44061B478B7D}" presName="negativeSpace" presStyleCnt="0"/>
      <dgm:spPr/>
    </dgm:pt>
    <dgm:pt modelId="{4F6D3812-E71B-1248-BF45-5C0004193900}" type="pres">
      <dgm:prSet presAssocID="{CCE213B6-F962-6347-8329-44061B478B7D}" presName="childText" presStyleLbl="conFgAcc1" presStyleIdx="3" presStyleCnt="5">
        <dgm:presLayoutVars>
          <dgm:bulletEnabled val="1"/>
        </dgm:presLayoutVars>
      </dgm:prSet>
      <dgm:spPr/>
    </dgm:pt>
    <dgm:pt modelId="{FDC395E5-FF6D-3D4E-A10C-E7005ED96C04}" type="pres">
      <dgm:prSet presAssocID="{66248C6E-062E-984B-8E49-B10F904D1054}" presName="spaceBetweenRectangles" presStyleCnt="0"/>
      <dgm:spPr/>
    </dgm:pt>
    <dgm:pt modelId="{E1E4FE2E-8199-674B-87E5-08EDD9EEA8C6}" type="pres">
      <dgm:prSet presAssocID="{26ECD7B0-781D-514A-973A-D8AFAAB7DA44}" presName="parentLin" presStyleCnt="0"/>
      <dgm:spPr/>
    </dgm:pt>
    <dgm:pt modelId="{E000F133-35C6-E04E-925E-22FDA89C61FC}" type="pres">
      <dgm:prSet presAssocID="{26ECD7B0-781D-514A-973A-D8AFAAB7DA44}" presName="parentLeftMargin" presStyleLbl="node1" presStyleIdx="3" presStyleCnt="5"/>
      <dgm:spPr/>
    </dgm:pt>
    <dgm:pt modelId="{87CE0234-DD6A-B345-9CCA-77CA1E6C8616}" type="pres">
      <dgm:prSet presAssocID="{26ECD7B0-781D-514A-973A-D8AFAAB7DA4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B3EA4F5-2D53-A24A-9494-A7B08105439F}" type="pres">
      <dgm:prSet presAssocID="{26ECD7B0-781D-514A-973A-D8AFAAB7DA44}" presName="negativeSpace" presStyleCnt="0"/>
      <dgm:spPr/>
    </dgm:pt>
    <dgm:pt modelId="{8DB82077-8BC3-D542-B13C-312C6B2D0F65}" type="pres">
      <dgm:prSet presAssocID="{26ECD7B0-781D-514A-973A-D8AFAAB7DA4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1189014-9253-2D40-86DA-1E94AD92D403}" type="presOf" srcId="{ED6B0982-8978-A143-BC5C-249DB1D2F70C}" destId="{16548165-2543-6349-ABD7-61F7005BA35E}" srcOrd="1" destOrd="0" presId="urn:microsoft.com/office/officeart/2005/8/layout/list1"/>
    <dgm:cxn modelId="{A2B15A2C-5B47-C345-8E26-D40DB4464DF1}" srcId="{C1C5CD19-5814-5849-87F6-5EC4666BF004}" destId="{CCE213B6-F962-6347-8329-44061B478B7D}" srcOrd="3" destOrd="0" parTransId="{2E83D2B1-28F6-C847-851C-E29760106241}" sibTransId="{66248C6E-062E-984B-8E49-B10F904D1054}"/>
    <dgm:cxn modelId="{6C8AB43A-7AD3-F94A-9507-81EBB48B28A4}" type="presOf" srcId="{26ECD7B0-781D-514A-973A-D8AFAAB7DA44}" destId="{87CE0234-DD6A-B345-9CCA-77CA1E6C8616}" srcOrd="1" destOrd="0" presId="urn:microsoft.com/office/officeart/2005/8/layout/list1"/>
    <dgm:cxn modelId="{6F953E4B-301D-4743-9CBD-CF8454790E2C}" srcId="{C1C5CD19-5814-5849-87F6-5EC4666BF004}" destId="{824F3CE1-ED6E-C847-8626-4F6260E9882A}" srcOrd="2" destOrd="0" parTransId="{5A763AC4-BD18-D042-9F47-90E6373FAD03}" sibTransId="{C531C0F9-C0F1-EF4D-A6A1-081CC45C5582}"/>
    <dgm:cxn modelId="{BBF8586A-83F5-0C48-8667-64EA2337B541}" type="presOf" srcId="{824F3CE1-ED6E-C847-8626-4F6260E9882A}" destId="{6571A5D5-EC27-7F4C-85FC-B75E6E99CFE3}" srcOrd="0" destOrd="0" presId="urn:microsoft.com/office/officeart/2005/8/layout/list1"/>
    <dgm:cxn modelId="{BFD40E8B-84FF-AF4B-92D1-281BB91BC6F0}" type="presOf" srcId="{CCE213B6-F962-6347-8329-44061B478B7D}" destId="{7F558FC1-9331-4D49-906B-B55716153010}" srcOrd="1" destOrd="0" presId="urn:microsoft.com/office/officeart/2005/8/layout/list1"/>
    <dgm:cxn modelId="{A4B93D94-2BBC-AF45-BC94-EAD0AC9A77D0}" srcId="{C1C5CD19-5814-5849-87F6-5EC4666BF004}" destId="{B0775149-3FE5-9B49-9BBA-CCFF141B406F}" srcOrd="1" destOrd="0" parTransId="{0D968224-9052-4346-A381-71B2E5F5E3FF}" sibTransId="{1755CBBE-59B4-EA4D-904A-DF896654DC4F}"/>
    <dgm:cxn modelId="{3EFDD99E-9FB6-8442-8B58-4A20150EB620}" type="presOf" srcId="{B0775149-3FE5-9B49-9BBA-CCFF141B406F}" destId="{1C50E55B-1404-F44A-833F-6EBE1E6893DE}" srcOrd="1" destOrd="0" presId="urn:microsoft.com/office/officeart/2005/8/layout/list1"/>
    <dgm:cxn modelId="{A7A8F3A3-66DD-E349-A3D5-E421F2392515}" type="presOf" srcId="{B0775149-3FE5-9B49-9BBA-CCFF141B406F}" destId="{8B709C19-3B7E-A745-8102-282F75C692A9}" srcOrd="0" destOrd="0" presId="urn:microsoft.com/office/officeart/2005/8/layout/list1"/>
    <dgm:cxn modelId="{DDFC3DA9-A57E-3E44-B2BE-B592AE1B1B9E}" srcId="{C1C5CD19-5814-5849-87F6-5EC4666BF004}" destId="{26ECD7B0-781D-514A-973A-D8AFAAB7DA44}" srcOrd="4" destOrd="0" parTransId="{98C9B818-6DA3-9748-8704-7BBF151AC22A}" sibTransId="{E4CAC493-C473-0B43-BEDD-D48289B8EEEE}"/>
    <dgm:cxn modelId="{2C74C9BF-6944-0040-99A6-1659451E8975}" type="presOf" srcId="{ED6B0982-8978-A143-BC5C-249DB1D2F70C}" destId="{2A800B87-E316-9149-9837-35B41C618BF3}" srcOrd="0" destOrd="0" presId="urn:microsoft.com/office/officeart/2005/8/layout/list1"/>
    <dgm:cxn modelId="{89585ACD-7616-1E40-9D7D-BCB640E2CD2B}" type="presOf" srcId="{824F3CE1-ED6E-C847-8626-4F6260E9882A}" destId="{6CBAC4F9-410E-2C4E-9108-7BDCC8F62F5C}" srcOrd="1" destOrd="0" presId="urn:microsoft.com/office/officeart/2005/8/layout/list1"/>
    <dgm:cxn modelId="{D32C75D2-6B20-774D-8759-A9B3F052E94F}" type="presOf" srcId="{26ECD7B0-781D-514A-973A-D8AFAAB7DA44}" destId="{E000F133-35C6-E04E-925E-22FDA89C61FC}" srcOrd="0" destOrd="0" presId="urn:microsoft.com/office/officeart/2005/8/layout/list1"/>
    <dgm:cxn modelId="{F33669EF-DBEE-E24F-9BCA-75F63E7C3ECD}" srcId="{C1C5CD19-5814-5849-87F6-5EC4666BF004}" destId="{ED6B0982-8978-A143-BC5C-249DB1D2F70C}" srcOrd="0" destOrd="0" parTransId="{CDE618BB-80FF-DC48-9AE5-4CAAD3359DDE}" sibTransId="{7A57C9D0-8AA0-C142-89FC-74F48CD5FD51}"/>
    <dgm:cxn modelId="{5B52FAF5-EF69-5C40-B2AC-374DEE5252DE}" type="presOf" srcId="{C1C5CD19-5814-5849-87F6-5EC4666BF004}" destId="{E4A9B01B-FA7E-934D-92AC-B0E2E8BF0B61}" srcOrd="0" destOrd="0" presId="urn:microsoft.com/office/officeart/2005/8/layout/list1"/>
    <dgm:cxn modelId="{6F70AEF7-2BA2-D845-BAF2-B7FEB4EC0B62}" type="presOf" srcId="{CCE213B6-F962-6347-8329-44061B478B7D}" destId="{CBADF9CA-4CEA-8A4A-B386-B261A2E09A5C}" srcOrd="0" destOrd="0" presId="urn:microsoft.com/office/officeart/2005/8/layout/list1"/>
    <dgm:cxn modelId="{3C2A0A08-2FCC-0B4B-85BF-F9F873AF3B1C}" type="presParOf" srcId="{E4A9B01B-FA7E-934D-92AC-B0E2E8BF0B61}" destId="{3A0486FF-E3B2-EE41-A013-BA59F1F0FCA1}" srcOrd="0" destOrd="0" presId="urn:microsoft.com/office/officeart/2005/8/layout/list1"/>
    <dgm:cxn modelId="{07BFEA6B-1986-BC4C-ABAD-0254B299757F}" type="presParOf" srcId="{3A0486FF-E3B2-EE41-A013-BA59F1F0FCA1}" destId="{2A800B87-E316-9149-9837-35B41C618BF3}" srcOrd="0" destOrd="0" presId="urn:microsoft.com/office/officeart/2005/8/layout/list1"/>
    <dgm:cxn modelId="{161D1C39-F797-6E43-B3A0-C48782E3185D}" type="presParOf" srcId="{3A0486FF-E3B2-EE41-A013-BA59F1F0FCA1}" destId="{16548165-2543-6349-ABD7-61F7005BA35E}" srcOrd="1" destOrd="0" presId="urn:microsoft.com/office/officeart/2005/8/layout/list1"/>
    <dgm:cxn modelId="{A8A1FA18-AE83-8844-A910-2281C5075489}" type="presParOf" srcId="{E4A9B01B-FA7E-934D-92AC-B0E2E8BF0B61}" destId="{5F14059F-C639-5A4F-9C15-D3FA5B1E48E5}" srcOrd="1" destOrd="0" presId="urn:microsoft.com/office/officeart/2005/8/layout/list1"/>
    <dgm:cxn modelId="{D9772852-F6D8-BF44-A35B-97D3D0DB93C5}" type="presParOf" srcId="{E4A9B01B-FA7E-934D-92AC-B0E2E8BF0B61}" destId="{AF6C81C7-3FBF-904E-B5B5-A20C3B1C16AD}" srcOrd="2" destOrd="0" presId="urn:microsoft.com/office/officeart/2005/8/layout/list1"/>
    <dgm:cxn modelId="{718E14D6-FB64-1247-B0DA-9DF4EF3F3DD0}" type="presParOf" srcId="{E4A9B01B-FA7E-934D-92AC-B0E2E8BF0B61}" destId="{6D8A39C8-2A9B-1E4D-8E39-5EFCEDA17B03}" srcOrd="3" destOrd="0" presId="urn:microsoft.com/office/officeart/2005/8/layout/list1"/>
    <dgm:cxn modelId="{A558F2A2-151C-E847-9ED7-412E98FD95CE}" type="presParOf" srcId="{E4A9B01B-FA7E-934D-92AC-B0E2E8BF0B61}" destId="{C150C3E0-7654-EE46-B318-2BAED260DD10}" srcOrd="4" destOrd="0" presId="urn:microsoft.com/office/officeart/2005/8/layout/list1"/>
    <dgm:cxn modelId="{CC014958-06DA-1440-9094-8CD28C3F9CC3}" type="presParOf" srcId="{C150C3E0-7654-EE46-B318-2BAED260DD10}" destId="{8B709C19-3B7E-A745-8102-282F75C692A9}" srcOrd="0" destOrd="0" presId="urn:microsoft.com/office/officeart/2005/8/layout/list1"/>
    <dgm:cxn modelId="{B8F991A2-AD02-3A41-9C47-1BBCA277C2F7}" type="presParOf" srcId="{C150C3E0-7654-EE46-B318-2BAED260DD10}" destId="{1C50E55B-1404-F44A-833F-6EBE1E6893DE}" srcOrd="1" destOrd="0" presId="urn:microsoft.com/office/officeart/2005/8/layout/list1"/>
    <dgm:cxn modelId="{46703152-9CEB-D148-A0D9-7E5B2A6DF7B8}" type="presParOf" srcId="{E4A9B01B-FA7E-934D-92AC-B0E2E8BF0B61}" destId="{9BFFEAC7-34A1-934E-B558-8E8CFE6BFE66}" srcOrd="5" destOrd="0" presId="urn:microsoft.com/office/officeart/2005/8/layout/list1"/>
    <dgm:cxn modelId="{5E8CA977-BED0-EB42-9D70-9A5D209DF464}" type="presParOf" srcId="{E4A9B01B-FA7E-934D-92AC-B0E2E8BF0B61}" destId="{A9F9B978-33C5-A543-92F2-C5A3875E178E}" srcOrd="6" destOrd="0" presId="urn:microsoft.com/office/officeart/2005/8/layout/list1"/>
    <dgm:cxn modelId="{AC7D8CFE-4DBA-7243-868C-95F3CCF5D04D}" type="presParOf" srcId="{E4A9B01B-FA7E-934D-92AC-B0E2E8BF0B61}" destId="{31306793-B283-944C-8CA6-FAB1FF7A2B4C}" srcOrd="7" destOrd="0" presId="urn:microsoft.com/office/officeart/2005/8/layout/list1"/>
    <dgm:cxn modelId="{796323A8-8006-944D-9AFC-593782906514}" type="presParOf" srcId="{E4A9B01B-FA7E-934D-92AC-B0E2E8BF0B61}" destId="{7CCA894A-2125-2E4F-8BC5-CBB3DE754689}" srcOrd="8" destOrd="0" presId="urn:microsoft.com/office/officeart/2005/8/layout/list1"/>
    <dgm:cxn modelId="{4BDF5692-810C-E64A-BC7E-D43EAC8E3B9C}" type="presParOf" srcId="{7CCA894A-2125-2E4F-8BC5-CBB3DE754689}" destId="{6571A5D5-EC27-7F4C-85FC-B75E6E99CFE3}" srcOrd="0" destOrd="0" presId="urn:microsoft.com/office/officeart/2005/8/layout/list1"/>
    <dgm:cxn modelId="{06C888A7-3926-DC4E-A9E2-971A0EC02865}" type="presParOf" srcId="{7CCA894A-2125-2E4F-8BC5-CBB3DE754689}" destId="{6CBAC4F9-410E-2C4E-9108-7BDCC8F62F5C}" srcOrd="1" destOrd="0" presId="urn:microsoft.com/office/officeart/2005/8/layout/list1"/>
    <dgm:cxn modelId="{C8DD3DA7-AF32-5B4F-8B07-C2945EB6ADCC}" type="presParOf" srcId="{E4A9B01B-FA7E-934D-92AC-B0E2E8BF0B61}" destId="{4D192488-D01C-8647-940D-B3AE6556421C}" srcOrd="9" destOrd="0" presId="urn:microsoft.com/office/officeart/2005/8/layout/list1"/>
    <dgm:cxn modelId="{C9BFDF27-F22B-BB45-AA3E-94D0D863D81C}" type="presParOf" srcId="{E4A9B01B-FA7E-934D-92AC-B0E2E8BF0B61}" destId="{5220B736-2475-FD44-8BF2-CC6BD7702EB3}" srcOrd="10" destOrd="0" presId="urn:microsoft.com/office/officeart/2005/8/layout/list1"/>
    <dgm:cxn modelId="{60D0FA12-ED3C-6347-AD0F-A3E4D1673F4E}" type="presParOf" srcId="{E4A9B01B-FA7E-934D-92AC-B0E2E8BF0B61}" destId="{2BDC5034-A39A-314B-A569-2836F7AF8823}" srcOrd="11" destOrd="0" presId="urn:microsoft.com/office/officeart/2005/8/layout/list1"/>
    <dgm:cxn modelId="{08390334-0166-094C-9E7A-519DAC1D511B}" type="presParOf" srcId="{E4A9B01B-FA7E-934D-92AC-B0E2E8BF0B61}" destId="{CFD66E85-AAB5-4D42-A26D-1B6495FC4822}" srcOrd="12" destOrd="0" presId="urn:microsoft.com/office/officeart/2005/8/layout/list1"/>
    <dgm:cxn modelId="{804500B9-3CCE-A24E-8848-58717105B141}" type="presParOf" srcId="{CFD66E85-AAB5-4D42-A26D-1B6495FC4822}" destId="{CBADF9CA-4CEA-8A4A-B386-B261A2E09A5C}" srcOrd="0" destOrd="0" presId="urn:microsoft.com/office/officeart/2005/8/layout/list1"/>
    <dgm:cxn modelId="{BAAB58E3-7C74-FC44-BFEC-B5DD878FF2F2}" type="presParOf" srcId="{CFD66E85-AAB5-4D42-A26D-1B6495FC4822}" destId="{7F558FC1-9331-4D49-906B-B55716153010}" srcOrd="1" destOrd="0" presId="urn:microsoft.com/office/officeart/2005/8/layout/list1"/>
    <dgm:cxn modelId="{E6258A64-144A-8744-92E0-95330815D06A}" type="presParOf" srcId="{E4A9B01B-FA7E-934D-92AC-B0E2E8BF0B61}" destId="{5D3E5E96-84C8-CD4A-A5C2-67F9B4F65D39}" srcOrd="13" destOrd="0" presId="urn:microsoft.com/office/officeart/2005/8/layout/list1"/>
    <dgm:cxn modelId="{D6C7100C-D460-3B4D-91D7-DE254365640A}" type="presParOf" srcId="{E4A9B01B-FA7E-934D-92AC-B0E2E8BF0B61}" destId="{4F6D3812-E71B-1248-BF45-5C0004193900}" srcOrd="14" destOrd="0" presId="urn:microsoft.com/office/officeart/2005/8/layout/list1"/>
    <dgm:cxn modelId="{746F5E60-305E-034D-9615-878C3F0B3C5E}" type="presParOf" srcId="{E4A9B01B-FA7E-934D-92AC-B0E2E8BF0B61}" destId="{FDC395E5-FF6D-3D4E-A10C-E7005ED96C04}" srcOrd="15" destOrd="0" presId="urn:microsoft.com/office/officeart/2005/8/layout/list1"/>
    <dgm:cxn modelId="{13272E3D-3851-F940-8E30-B3B3297F633F}" type="presParOf" srcId="{E4A9B01B-FA7E-934D-92AC-B0E2E8BF0B61}" destId="{E1E4FE2E-8199-674B-87E5-08EDD9EEA8C6}" srcOrd="16" destOrd="0" presId="urn:microsoft.com/office/officeart/2005/8/layout/list1"/>
    <dgm:cxn modelId="{182677AC-8D19-DD4A-9159-5AACA9F9114C}" type="presParOf" srcId="{E1E4FE2E-8199-674B-87E5-08EDD9EEA8C6}" destId="{E000F133-35C6-E04E-925E-22FDA89C61FC}" srcOrd="0" destOrd="0" presId="urn:microsoft.com/office/officeart/2005/8/layout/list1"/>
    <dgm:cxn modelId="{D7A16FF0-9BB7-844A-B368-27E3679A8630}" type="presParOf" srcId="{E1E4FE2E-8199-674B-87E5-08EDD9EEA8C6}" destId="{87CE0234-DD6A-B345-9CCA-77CA1E6C8616}" srcOrd="1" destOrd="0" presId="urn:microsoft.com/office/officeart/2005/8/layout/list1"/>
    <dgm:cxn modelId="{A0CCE96B-422C-7E40-B75F-DDA14CA75126}" type="presParOf" srcId="{E4A9B01B-FA7E-934D-92AC-B0E2E8BF0B61}" destId="{BB3EA4F5-2D53-A24A-9494-A7B08105439F}" srcOrd="17" destOrd="0" presId="urn:microsoft.com/office/officeart/2005/8/layout/list1"/>
    <dgm:cxn modelId="{85991ACF-31A8-FF42-9741-BD3497E104EC}" type="presParOf" srcId="{E4A9B01B-FA7E-934D-92AC-B0E2E8BF0B61}" destId="{8DB82077-8BC3-D542-B13C-312C6B2D0F6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C81C7-3FBF-904E-B5B5-A20C3B1C16AD}">
      <dsp:nvSpPr>
        <dsp:cNvPr id="0" name=""/>
        <dsp:cNvSpPr/>
      </dsp:nvSpPr>
      <dsp:spPr>
        <a:xfrm>
          <a:off x="0" y="323938"/>
          <a:ext cx="81868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8165-2543-6349-ABD7-61F7005BA35E}">
      <dsp:nvSpPr>
        <dsp:cNvPr id="0" name=""/>
        <dsp:cNvSpPr/>
      </dsp:nvSpPr>
      <dsp:spPr>
        <a:xfrm>
          <a:off x="409342" y="102538"/>
          <a:ext cx="57307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610" tIns="0" rIns="216610" bIns="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2400"/>
            <a:buFont typeface="arial"/>
            <a:buNone/>
          </a:pPr>
          <a:r>
            <a:rPr lang="en-US" altLang="ko-KR" sz="1500" kern="1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%(</a:t>
          </a:r>
          <a:r>
            <a:rPr lang="ko-KR" altLang="en-US" sz="1500" kern="1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나머지 연산자</a:t>
          </a:r>
          <a:r>
            <a:rPr lang="en-US" altLang="ko-KR" sz="1500" kern="1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),</a:t>
          </a:r>
          <a:r>
            <a:rPr lang="ko-KR" altLang="en-US" sz="1500" kern="1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 </a:t>
          </a:r>
          <a:r>
            <a:rPr lang="en-US" altLang="ko-KR" sz="1500" kern="1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bool</a:t>
          </a:r>
          <a:r>
            <a:rPr lang="ko-KR" altLang="en-US" sz="1500" kern="1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형 변수 선언</a:t>
          </a:r>
          <a:r>
            <a:rPr lang="en-US" altLang="ko-KR" sz="1500" kern="1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(</a:t>
          </a:r>
          <a:r>
            <a:rPr lang="ko-KR" altLang="en-US" sz="1500" kern="1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소수 판별</a:t>
          </a:r>
          <a:r>
            <a:rPr lang="en-US" altLang="ko-KR" sz="1500" kern="1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rPr>
            <a:t>)</a:t>
          </a:r>
          <a:endParaRPr lang="ko-KR" altLang="en-US" sz="1500" kern="1200">
            <a:solidFill>
              <a:srgbClr val="FFFF00"/>
            </a:solidFill>
          </a:endParaRPr>
        </a:p>
      </dsp:txBody>
      <dsp:txXfrm>
        <a:off x="430958" y="124154"/>
        <a:ext cx="5687562" cy="399568"/>
      </dsp:txXfrm>
    </dsp:sp>
    <dsp:sp modelId="{A9F9B978-33C5-A543-92F2-C5A3875E178E}">
      <dsp:nvSpPr>
        <dsp:cNvPr id="0" name=""/>
        <dsp:cNvSpPr/>
      </dsp:nvSpPr>
      <dsp:spPr>
        <a:xfrm>
          <a:off x="0" y="1004338"/>
          <a:ext cx="81868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0E55B-1404-F44A-833F-6EBE1E6893DE}">
      <dsp:nvSpPr>
        <dsp:cNvPr id="0" name=""/>
        <dsp:cNvSpPr/>
      </dsp:nvSpPr>
      <dsp:spPr>
        <a:xfrm>
          <a:off x="409342" y="782938"/>
          <a:ext cx="57307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610" tIns="0" rIns="216610" bIns="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i</a:t>
          </a:r>
          <a:r>
            <a:rPr lang="en-US" sz="1500" kern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=3</a:t>
          </a:r>
          <a:r>
            <a:rPr lang="ko-KR" altLang="en-US" sz="1500" kern="1200" err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부터</a:t>
          </a:r>
          <a:r>
            <a:rPr lang="ko-KR" altLang="en-US" sz="1500" kern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 </a:t>
          </a:r>
          <a:r>
            <a:rPr lang="en-US" sz="1500" kern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n(</a:t>
          </a:r>
          <a:r>
            <a:rPr lang="ko-KR" altLang="en-US" sz="1500" kern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입력</a:t>
          </a:r>
          <a:r>
            <a:rPr lang="en-US" altLang="ko-KR" sz="1500" kern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)</a:t>
          </a:r>
          <a:r>
            <a:rPr lang="ko-KR" altLang="en-US" sz="1500" kern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까지 각각의 숫자를 </a:t>
          </a:r>
          <a:r>
            <a:rPr lang="en-US" altLang="ko-KR" sz="1500" kern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++</a:t>
          </a:r>
          <a:r>
            <a:rPr lang="ko-KR" altLang="en-US" sz="1500" kern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 </a:t>
          </a:r>
          <a:r>
            <a:rPr lang="en-US" altLang="ko-KR" sz="1500" kern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( 3~n</a:t>
          </a:r>
          <a:r>
            <a:rPr lang="ko-KR" altLang="en-US" sz="1500" kern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 소수 구하기</a:t>
          </a:r>
          <a:r>
            <a:rPr lang="en-US" altLang="ko-KR" sz="1500" kern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)</a:t>
          </a:r>
          <a:endParaRPr lang="ko-KR" altLang="en-US" sz="1500" kern="1200"/>
        </a:p>
      </dsp:txBody>
      <dsp:txXfrm>
        <a:off x="430958" y="804554"/>
        <a:ext cx="5687562" cy="399568"/>
      </dsp:txXfrm>
    </dsp:sp>
    <dsp:sp modelId="{5220B736-2475-FD44-8BF2-CC6BD7702EB3}">
      <dsp:nvSpPr>
        <dsp:cNvPr id="0" name=""/>
        <dsp:cNvSpPr/>
      </dsp:nvSpPr>
      <dsp:spPr>
        <a:xfrm>
          <a:off x="0" y="1684739"/>
          <a:ext cx="81868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AC4F9-410E-2C4E-9108-7BDCC8F62F5C}">
      <dsp:nvSpPr>
        <dsp:cNvPr id="0" name=""/>
        <dsp:cNvSpPr/>
      </dsp:nvSpPr>
      <dsp:spPr>
        <a:xfrm>
          <a:off x="409342" y="1463338"/>
          <a:ext cx="57307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610" tIns="0" rIns="216610" bIns="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2부터 </a:t>
          </a:r>
          <a:r>
            <a:rPr lang="en-US" sz="1500" kern="1200" err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i</a:t>
          </a:r>
          <a:r>
            <a:rPr lang="ko-KR" altLang="en-US" sz="1500" kern="1200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까지 늘리면서 </a:t>
          </a:r>
          <a:r>
            <a:rPr lang="en-US" altLang="ko-KR" sz="1500" kern="1200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“</a:t>
          </a:r>
          <a:r>
            <a:rPr lang="en-US" altLang="ko-KR" sz="1500" kern="1200" err="1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i%j</a:t>
          </a:r>
          <a:r>
            <a:rPr lang="en-US" altLang="ko-KR" sz="1500" kern="1200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”</a:t>
          </a:r>
          <a:r>
            <a:rPr lang="ko-KR" altLang="en-US" sz="1500" kern="1200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가 딱 떨어지면 소수가 아님</a:t>
          </a:r>
          <a:endParaRPr lang="en-US" altLang="ko-KR" sz="1500" kern="1200">
            <a:solidFill>
              <a:schemeClr val="tx1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430958" y="1484954"/>
        <a:ext cx="5687562" cy="399568"/>
      </dsp:txXfrm>
    </dsp:sp>
    <dsp:sp modelId="{4F6D3812-E71B-1248-BF45-5C0004193900}">
      <dsp:nvSpPr>
        <dsp:cNvPr id="0" name=""/>
        <dsp:cNvSpPr/>
      </dsp:nvSpPr>
      <dsp:spPr>
        <a:xfrm>
          <a:off x="0" y="2365139"/>
          <a:ext cx="81868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58FC1-9331-4D49-906B-B55716153010}">
      <dsp:nvSpPr>
        <dsp:cNvPr id="0" name=""/>
        <dsp:cNvSpPr/>
      </dsp:nvSpPr>
      <dsp:spPr>
        <a:xfrm>
          <a:off x="409342" y="2143739"/>
          <a:ext cx="57307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610" tIns="0" rIns="216610" bIns="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결국 모두 나누어 떨어지지 않으면 소수이다</a:t>
          </a:r>
          <a:r>
            <a:rPr lang="en-US" altLang="ko-KR" sz="1500" kern="1200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.</a:t>
          </a:r>
        </a:p>
      </dsp:txBody>
      <dsp:txXfrm>
        <a:off x="430958" y="2165355"/>
        <a:ext cx="5687562" cy="399568"/>
      </dsp:txXfrm>
    </dsp:sp>
    <dsp:sp modelId="{8DB82077-8BC3-D542-B13C-312C6B2D0F65}">
      <dsp:nvSpPr>
        <dsp:cNvPr id="0" name=""/>
        <dsp:cNvSpPr/>
      </dsp:nvSpPr>
      <dsp:spPr>
        <a:xfrm>
          <a:off x="0" y="3045539"/>
          <a:ext cx="81868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E0234-DD6A-B345-9CCA-77CA1E6C8616}">
      <dsp:nvSpPr>
        <dsp:cNvPr id="0" name=""/>
        <dsp:cNvSpPr/>
      </dsp:nvSpPr>
      <dsp:spPr>
        <a:xfrm>
          <a:off x="409342" y="2824139"/>
          <a:ext cx="57307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610" tIns="0" rIns="216610" bIns="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소수는 순서대로 출력한다</a:t>
          </a:r>
          <a:r>
            <a:rPr lang="en-US" altLang="ko-KR" sz="1500" kern="1200">
              <a:solidFill>
                <a:schemeClr val="tx1"/>
              </a:solidFill>
              <a:latin typeface="arial"/>
              <a:ea typeface="arial"/>
              <a:cs typeface="arial"/>
              <a:sym typeface="arial"/>
            </a:rPr>
            <a:t>.</a:t>
          </a:r>
          <a:endParaRPr lang="ko-KR" altLang="en-US" sz="1500" kern="1200">
            <a:solidFill>
              <a:schemeClr val="tx1"/>
            </a:solidFill>
            <a:latin typeface="arial"/>
            <a:ea typeface="arial"/>
            <a:cs typeface="arial"/>
            <a:sym typeface="arial"/>
          </a:endParaRPr>
        </a:p>
      </dsp:txBody>
      <dsp:txXfrm>
        <a:off x="430958" y="2845755"/>
        <a:ext cx="5687562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31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4069358"/>
            <a:ext cx="12192000" cy="2788641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5"/>
          <p:cNvSpPr/>
          <p:nvPr/>
        </p:nvSpPr>
        <p:spPr>
          <a:xfrm rot="10800000">
            <a:off x="-2" y="4065832"/>
            <a:ext cx="12192002" cy="189085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ctrTitle"/>
          </p:nvPr>
        </p:nvSpPr>
        <p:spPr>
          <a:xfrm>
            <a:off x="988735" y="2670916"/>
            <a:ext cx="10244254" cy="139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Times New Roman"/>
              <a:buNone/>
            </a:pPr>
            <a:r>
              <a:rPr lang="en-US" sz="7700" dirty="0">
                <a:latin typeface="Times New Roman"/>
                <a:ea typeface="Times New Roman"/>
                <a:cs typeface="Times New Roman"/>
                <a:sym typeface="Times New Roman"/>
              </a:rPr>
              <a:t>Prime Number</a:t>
            </a:r>
            <a:endParaRPr sz="7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5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2830" y="1049077"/>
            <a:ext cx="1296065" cy="166375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2924433" y="4103836"/>
            <a:ext cx="6343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DP – sieve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6987872" y="6152634"/>
            <a:ext cx="46834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2014270243 컴퓨터정보학과 오재욱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title"/>
          </p:nvPr>
        </p:nvSpPr>
        <p:spPr>
          <a:xfrm>
            <a:off x="3462981" y="2766218"/>
            <a:ext cx="52660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algun Gothic"/>
              <a:buNone/>
            </a:pPr>
            <a:r>
              <a:rPr lang="en-US" sz="8000"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326" name="Google Shape;326;p34"/>
          <p:cNvSpPr/>
          <p:nvPr/>
        </p:nvSpPr>
        <p:spPr>
          <a:xfrm>
            <a:off x="0" y="4069358"/>
            <a:ext cx="12192000" cy="2788641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34"/>
          <p:cNvSpPr/>
          <p:nvPr/>
        </p:nvSpPr>
        <p:spPr>
          <a:xfrm rot="10800000">
            <a:off x="14861" y="4020391"/>
            <a:ext cx="12192002" cy="189085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 rot="5400000">
            <a:off x="6091225" y="1307969"/>
            <a:ext cx="6858001" cy="4242063"/>
          </a:xfrm>
          <a:prstGeom prst="triangle">
            <a:avLst>
              <a:gd name="adj" fmla="val 752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6"/>
          <p:cNvSpPr/>
          <p:nvPr/>
        </p:nvSpPr>
        <p:spPr>
          <a:xfrm rot="5400000">
            <a:off x="-1307971" y="1307969"/>
            <a:ext cx="6858002" cy="4242063"/>
          </a:xfrm>
          <a:prstGeom prst="triangle">
            <a:avLst>
              <a:gd name="adj" fmla="val 7529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424204" y="4138367"/>
            <a:ext cx="213988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목차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5044615" y="1973205"/>
            <a:ext cx="838984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883599" y="2180954"/>
            <a:ext cx="34030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/>
          </a:p>
        </p:txBody>
      </p:sp>
      <p:cxnSp>
        <p:nvCxnSpPr>
          <p:cNvPr id="174" name="Google Shape;174;p26"/>
          <p:cNvCxnSpPr/>
          <p:nvPr/>
        </p:nvCxnSpPr>
        <p:spPr>
          <a:xfrm>
            <a:off x="5789334" y="2581064"/>
            <a:ext cx="349734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6"/>
          <p:cNvSpPr txBox="1"/>
          <p:nvPr/>
        </p:nvSpPr>
        <p:spPr>
          <a:xfrm>
            <a:off x="5044615" y="2750341"/>
            <a:ext cx="838984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5883599" y="2958090"/>
            <a:ext cx="34030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Brute Force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7" name="Google Shape;177;p26"/>
          <p:cNvCxnSpPr/>
          <p:nvPr/>
        </p:nvCxnSpPr>
        <p:spPr>
          <a:xfrm>
            <a:off x="5789334" y="3358200"/>
            <a:ext cx="349734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6"/>
          <p:cNvSpPr txBox="1"/>
          <p:nvPr/>
        </p:nvSpPr>
        <p:spPr>
          <a:xfrm>
            <a:off x="5044615" y="3553592"/>
            <a:ext cx="838984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5883599" y="3761341"/>
            <a:ext cx="34030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DP (3장)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0" name="Google Shape;180;p26"/>
          <p:cNvCxnSpPr/>
          <p:nvPr/>
        </p:nvCxnSpPr>
        <p:spPr>
          <a:xfrm>
            <a:off x="5789334" y="4161451"/>
            <a:ext cx="349734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26"/>
          <p:cNvSpPr txBox="1"/>
          <p:nvPr/>
        </p:nvSpPr>
        <p:spPr>
          <a:xfrm>
            <a:off x="5036377" y="4328010"/>
            <a:ext cx="838984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875361" y="4535759"/>
            <a:ext cx="34030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Sieve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>
            <a:off x="5781096" y="4935869"/>
            <a:ext cx="349734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/>
          <p:nvPr/>
        </p:nvSpPr>
        <p:spPr>
          <a:xfrm>
            <a:off x="5040494" y="5090015"/>
            <a:ext cx="838984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5879478" y="5297764"/>
            <a:ext cx="34030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 및 결과</a:t>
            </a:r>
            <a:endParaRPr/>
          </a:p>
        </p:txBody>
      </p:sp>
      <p:cxnSp>
        <p:nvCxnSpPr>
          <p:cNvPr id="186" name="Google Shape;186;p26"/>
          <p:cNvCxnSpPr/>
          <p:nvPr/>
        </p:nvCxnSpPr>
        <p:spPr>
          <a:xfrm>
            <a:off x="5785213" y="5697874"/>
            <a:ext cx="349734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192" name="Google Shape;192;p27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7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/>
          <p:nvPr/>
        </p:nvSpPr>
        <p:spPr>
          <a:xfrm>
            <a:off x="-1240" y="900439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196" name="Google Shape;196;p27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27"/>
          <p:cNvCxnSpPr/>
          <p:nvPr/>
        </p:nvCxnSpPr>
        <p:spPr>
          <a:xfrm rot="10800000">
            <a:off x="-1241" y="2044719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27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249681" y="2193335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 rot="10800000">
            <a:off x="12828" y="2625096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27"/>
          <p:cNvCxnSpPr/>
          <p:nvPr/>
        </p:nvCxnSpPr>
        <p:spPr>
          <a:xfrm rot="10800000">
            <a:off x="-1240" y="3189810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27"/>
          <p:cNvSpPr txBox="1"/>
          <p:nvPr/>
        </p:nvSpPr>
        <p:spPr>
          <a:xfrm>
            <a:off x="0" y="2760735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" name="Google Shape;203;p27"/>
          <p:cNvCxnSpPr/>
          <p:nvPr/>
        </p:nvCxnSpPr>
        <p:spPr>
          <a:xfrm rot="10800000">
            <a:off x="12828" y="37649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27"/>
          <p:cNvSpPr txBox="1"/>
          <p:nvPr/>
        </p:nvSpPr>
        <p:spPr>
          <a:xfrm>
            <a:off x="6415" y="3326873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638822" y="1345236"/>
            <a:ext cx="8903712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소수(Prime number) 구하기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소수</a:t>
            </a:r>
            <a:endParaRPr sz="3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“1”과 자기 자신만으로 나누어지는 수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(그 이외의 수는 나누어지지 않는다)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3, 5, 7, 11, 13, 17, etc</a:t>
            </a:r>
            <a:endParaRPr sz="2800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소수의 개수는 무한하다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(유클리드, 오일러 증명)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암호 분야 활용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233" name="Google Shape;233;p29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4" name="Google Shape;234;p29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/>
          <p:nvPr/>
        </p:nvSpPr>
        <p:spPr>
          <a:xfrm>
            <a:off x="-1240" y="900439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237" name="Google Shape;237;p29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8" name="Google Shape;238;p29"/>
          <p:cNvCxnSpPr/>
          <p:nvPr/>
        </p:nvCxnSpPr>
        <p:spPr>
          <a:xfrm rot="10800000">
            <a:off x="-1241" y="2044719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9" name="Google Shape;239;p29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249681" y="2193335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1" name="Google Shape;241;p29"/>
          <p:cNvCxnSpPr/>
          <p:nvPr/>
        </p:nvCxnSpPr>
        <p:spPr>
          <a:xfrm rot="10800000">
            <a:off x="12828" y="2625096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242;p29"/>
          <p:cNvCxnSpPr/>
          <p:nvPr/>
        </p:nvCxnSpPr>
        <p:spPr>
          <a:xfrm rot="10800000">
            <a:off x="-1240" y="3189810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3" name="Google Shape;243;p29"/>
          <p:cNvSpPr txBox="1"/>
          <p:nvPr/>
        </p:nvSpPr>
        <p:spPr>
          <a:xfrm>
            <a:off x="0" y="2760735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p29"/>
          <p:cNvCxnSpPr/>
          <p:nvPr/>
        </p:nvCxnSpPr>
        <p:spPr>
          <a:xfrm rot="10800000">
            <a:off x="12828" y="37649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29"/>
          <p:cNvSpPr txBox="1"/>
          <p:nvPr/>
        </p:nvSpPr>
        <p:spPr>
          <a:xfrm>
            <a:off x="6415" y="3326873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1638822" y="1345236"/>
            <a:ext cx="8903712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소수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(Prime number) </a:t>
            </a:r>
            <a:r>
              <a:rPr lang="en-US" sz="32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구하기</a:t>
            </a:r>
            <a:endParaRPr sz="3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Brute Force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소수의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정의를 이용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Programming (3장)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동적 계획법,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overlap</a:t>
            </a:r>
            <a:r>
              <a:rPr lang="ko-KR" altLang="en-US" sz="2400" dirty="0">
                <a:latin typeface="arial"/>
                <a:ea typeface="arial"/>
                <a:cs typeface="arial"/>
                <a:sym typeface="arial"/>
              </a:rPr>
              <a:t>되는 </a:t>
            </a: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subproblem</a:t>
            </a:r>
            <a:r>
              <a:rPr lang="ko-KR" altLang="en-US" sz="2400" dirty="0">
                <a:latin typeface="arial"/>
                <a:ea typeface="arial"/>
                <a:cs typeface="arial"/>
                <a:sym typeface="arial"/>
              </a:rPr>
              <a:t>들이 있으면 </a:t>
            </a:r>
            <a:r>
              <a:rPr lang="en-US" altLang="ko-KR" sz="2400" dirty="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ko-KR" altLang="en-US" sz="2400" dirty="0">
                <a:latin typeface="arial"/>
                <a:ea typeface="arial"/>
                <a:cs typeface="arial"/>
                <a:sym typeface="arial"/>
              </a:rPr>
              <a:t>사용 가능</a:t>
            </a:r>
            <a:endParaRPr lang="en-US" altLang="ko-KR" sz="2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Sieve (새로운 알고리즘)</a:t>
            </a:r>
            <a:endParaRPr dirty="0"/>
          </a:p>
          <a:p>
            <a:pPr marL="13716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에라스토테네스의 체, 2부터 소수들의 “배수”를 제	거한다. (합성수 제거)</a:t>
            </a:r>
            <a:endParaRPr dirty="0"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2835790" y="5181876"/>
            <a:ext cx="586597" cy="40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C0C0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2835789" y="3731074"/>
            <a:ext cx="586597" cy="40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C0C0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2835789" y="2628749"/>
            <a:ext cx="586597" cy="40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C0C0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255" name="Google Shape;255;p30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6" name="Google Shape;256;p30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/>
          <p:nvPr/>
        </p:nvSpPr>
        <p:spPr>
          <a:xfrm>
            <a:off x="6415" y="146887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259" name="Google Shape;259;p30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0" name="Google Shape;260;p30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269955" y="2196987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2" name="Google Shape;262;p30"/>
          <p:cNvCxnSpPr/>
          <p:nvPr/>
        </p:nvCxnSpPr>
        <p:spPr>
          <a:xfrm rot="10800000">
            <a:off x="12828" y="2625096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Google Shape;263;p30"/>
          <p:cNvCxnSpPr/>
          <p:nvPr/>
        </p:nvCxnSpPr>
        <p:spPr>
          <a:xfrm rot="10800000">
            <a:off x="-1240" y="3189810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30"/>
          <p:cNvSpPr txBox="1"/>
          <p:nvPr/>
        </p:nvSpPr>
        <p:spPr>
          <a:xfrm>
            <a:off x="12829" y="2733335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30"/>
          <p:cNvCxnSpPr/>
          <p:nvPr/>
        </p:nvCxnSpPr>
        <p:spPr>
          <a:xfrm rot="10800000">
            <a:off x="12828" y="37649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30"/>
          <p:cNvSpPr txBox="1"/>
          <p:nvPr/>
        </p:nvSpPr>
        <p:spPr>
          <a:xfrm>
            <a:off x="6415" y="3326873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1638822" y="1231049"/>
            <a:ext cx="89037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Brute Force</a:t>
            </a:r>
            <a:endParaRPr dirty="0"/>
          </a:p>
        </p:txBody>
      </p:sp>
      <p:sp>
        <p:nvSpPr>
          <p:cNvPr id="268" name="Google Shape;268;p30"/>
          <p:cNvSpPr txBox="1"/>
          <p:nvPr/>
        </p:nvSpPr>
        <p:spPr>
          <a:xfrm>
            <a:off x="1656563" y="2040321"/>
            <a:ext cx="890371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소수의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정의를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이용</a:t>
            </a:r>
            <a:r>
              <a:rPr lang="ko-KR" altLang="en-US" sz="2400" b="1" dirty="0">
                <a:latin typeface="arial"/>
                <a:ea typeface="arial"/>
                <a:cs typeface="arial"/>
                <a:sym typeface="Wingdings" pitchFamily="2" charset="2"/>
              </a:rPr>
              <a:t> </a:t>
            </a:r>
            <a:r>
              <a:rPr lang="en-US" altLang="ko-KR" sz="2400" b="1" dirty="0">
                <a:latin typeface="arial"/>
                <a:ea typeface="arial"/>
                <a:cs typeface="arial"/>
                <a:sym typeface="Wingdings" pitchFamily="2" charset="2"/>
              </a:rPr>
              <a:t>-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1부터 n</a:t>
            </a:r>
            <a:r>
              <a:rPr lang="en-US" altLang="ko-KR" sz="2400" b="1" dirty="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ko-KR" altLang="en-US" sz="2400" b="1" dirty="0">
                <a:latin typeface="arial"/>
                <a:ea typeface="arial"/>
                <a:cs typeface="arial"/>
                <a:sym typeface="arial"/>
              </a:rPr>
              <a:t>까지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대입하는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방법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29BEEED-E5D1-DC44-AA79-3F29BCF56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724680"/>
              </p:ext>
            </p:extLst>
          </p:nvPr>
        </p:nvGraphicFramePr>
        <p:xfrm>
          <a:off x="1973151" y="2612255"/>
          <a:ext cx="8186849" cy="3526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255" name="Google Shape;255;p30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6" name="Google Shape;256;p30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/>
          <p:nvPr/>
        </p:nvSpPr>
        <p:spPr>
          <a:xfrm>
            <a:off x="6415" y="146887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259" name="Google Shape;259;p30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0" name="Google Shape;260;p30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269955" y="218289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2" name="Google Shape;262;p30"/>
          <p:cNvCxnSpPr/>
          <p:nvPr/>
        </p:nvCxnSpPr>
        <p:spPr>
          <a:xfrm rot="10800000">
            <a:off x="12828" y="2625096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Google Shape;263;p30"/>
          <p:cNvCxnSpPr/>
          <p:nvPr/>
        </p:nvCxnSpPr>
        <p:spPr>
          <a:xfrm rot="10800000">
            <a:off x="-1240" y="3189810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30"/>
          <p:cNvSpPr txBox="1"/>
          <p:nvPr/>
        </p:nvSpPr>
        <p:spPr>
          <a:xfrm>
            <a:off x="12828" y="2730779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30"/>
          <p:cNvCxnSpPr/>
          <p:nvPr/>
        </p:nvCxnSpPr>
        <p:spPr>
          <a:xfrm rot="10800000">
            <a:off x="12828" y="37649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30"/>
          <p:cNvSpPr txBox="1"/>
          <p:nvPr/>
        </p:nvSpPr>
        <p:spPr>
          <a:xfrm>
            <a:off x="6415" y="3326873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1656563" y="1176482"/>
            <a:ext cx="89037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Brute Force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01D72-4161-5C49-B011-06946CBF4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239" y="1930012"/>
            <a:ext cx="6150434" cy="4780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78168B-4F21-7042-A217-04DBFD030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860" y="1926741"/>
            <a:ext cx="1766247" cy="47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8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292" name="Google Shape;292;p32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3" name="Google Shape;293;p32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/>
          <p:nvPr/>
        </p:nvSpPr>
        <p:spPr>
          <a:xfrm>
            <a:off x="1653" y="208276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296" name="Google Shape;296;p32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7" name="Google Shape;297;p32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269955" y="2187623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9" name="Google Shape;299;p32"/>
          <p:cNvCxnSpPr/>
          <p:nvPr/>
        </p:nvCxnSpPr>
        <p:spPr>
          <a:xfrm rot="10800000">
            <a:off x="-7447" y="1443277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0" name="Google Shape;300;p32"/>
          <p:cNvCxnSpPr/>
          <p:nvPr/>
        </p:nvCxnSpPr>
        <p:spPr>
          <a:xfrm rot="10800000">
            <a:off x="-7448" y="3196618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1" name="Google Shape;301;p32"/>
          <p:cNvSpPr txBox="1"/>
          <p:nvPr/>
        </p:nvSpPr>
        <p:spPr>
          <a:xfrm>
            <a:off x="12829" y="2748877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2" name="Google Shape;302;p32"/>
          <p:cNvCxnSpPr/>
          <p:nvPr/>
        </p:nvCxnSpPr>
        <p:spPr>
          <a:xfrm rot="10800000">
            <a:off x="12828" y="37649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3" name="Google Shape;303;p32"/>
          <p:cNvSpPr txBox="1"/>
          <p:nvPr/>
        </p:nvSpPr>
        <p:spPr>
          <a:xfrm>
            <a:off x="6415" y="3326873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274" name="Google Shape;274;p31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5" name="Google Shape;275;p31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/>
          <p:nvPr/>
        </p:nvSpPr>
        <p:spPr>
          <a:xfrm>
            <a:off x="-6414" y="2663489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278" name="Google Shape;278;p31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31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269955" y="2243018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1" name="Google Shape;281;p31"/>
          <p:cNvCxnSpPr/>
          <p:nvPr/>
        </p:nvCxnSpPr>
        <p:spPr>
          <a:xfrm rot="10800000">
            <a:off x="-7447" y="1443277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2" name="Google Shape;282;p31"/>
          <p:cNvCxnSpPr/>
          <p:nvPr/>
        </p:nvCxnSpPr>
        <p:spPr>
          <a:xfrm rot="10800000">
            <a:off x="12828" y="2114677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3" name="Google Shape;283;p31"/>
          <p:cNvSpPr txBox="1"/>
          <p:nvPr/>
        </p:nvSpPr>
        <p:spPr>
          <a:xfrm>
            <a:off x="12829" y="2791829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4" name="Google Shape;284;p31"/>
          <p:cNvCxnSpPr/>
          <p:nvPr/>
        </p:nvCxnSpPr>
        <p:spPr>
          <a:xfrm rot="10800000">
            <a:off x="12828" y="37649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5" name="Google Shape;285;p31"/>
          <p:cNvSpPr txBox="1"/>
          <p:nvPr/>
        </p:nvSpPr>
        <p:spPr>
          <a:xfrm>
            <a:off x="6415" y="3326873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1638822" y="1345236"/>
            <a:ext cx="890371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Sieve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소개</a:t>
            </a:r>
            <a:endParaRPr dirty="0"/>
          </a:p>
        </p:txBody>
      </p:sp>
      <p:sp>
        <p:nvSpPr>
          <p:cNvPr id="309" name="Google Shape;309;p33"/>
          <p:cNvSpPr/>
          <p:nvPr/>
        </p:nvSpPr>
        <p:spPr>
          <a:xfrm>
            <a:off x="0" y="0"/>
            <a:ext cx="13763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0" name="Google Shape;310;p33" descr="News | ksjlab-koreauni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76819"/>
            <a:ext cx="522002" cy="67009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/>
          <p:nvPr/>
        </p:nvSpPr>
        <p:spPr>
          <a:xfrm>
            <a:off x="-7449" y="3266184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257127" y="1037460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소개</a:t>
            </a:r>
            <a:endParaRPr/>
          </a:p>
        </p:txBody>
      </p:sp>
      <p:cxnSp>
        <p:nvCxnSpPr>
          <p:cNvPr id="313" name="Google Shape;313;p33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4" name="Google Shape;314;p33"/>
          <p:cNvSpPr txBox="1"/>
          <p:nvPr/>
        </p:nvSpPr>
        <p:spPr>
          <a:xfrm>
            <a:off x="12828" y="1622559"/>
            <a:ext cx="1362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271687" y="2208969"/>
            <a:ext cx="862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6" name="Google Shape;316;p33"/>
          <p:cNvCxnSpPr/>
          <p:nvPr/>
        </p:nvCxnSpPr>
        <p:spPr>
          <a:xfrm rot="10800000">
            <a:off x="-7447" y="1443277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7" name="Google Shape;317;p33"/>
          <p:cNvCxnSpPr/>
          <p:nvPr/>
        </p:nvCxnSpPr>
        <p:spPr>
          <a:xfrm rot="10800000">
            <a:off x="-7448" y="2077001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8" name="Google Shape;318;p33"/>
          <p:cNvSpPr txBox="1"/>
          <p:nvPr/>
        </p:nvSpPr>
        <p:spPr>
          <a:xfrm>
            <a:off x="-7447" y="2786622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9" name="Google Shape;319;p33"/>
          <p:cNvCxnSpPr/>
          <p:nvPr/>
        </p:nvCxnSpPr>
        <p:spPr>
          <a:xfrm rot="10800000">
            <a:off x="-7449" y="2696605"/>
            <a:ext cx="1376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0" name="Google Shape;320;p33"/>
          <p:cNvSpPr txBox="1"/>
          <p:nvPr/>
        </p:nvSpPr>
        <p:spPr>
          <a:xfrm>
            <a:off x="7448" y="3399006"/>
            <a:ext cx="1376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12500</TotalTime>
  <Words>263</Words>
  <Application>Microsoft Macintosh PowerPoint</Application>
  <PresentationFormat>와이드스크린</PresentationFormat>
  <Paragraphs>87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Arial</vt:lpstr>
      <vt:lpstr>Malgun Gothic</vt:lpstr>
      <vt:lpstr>1_Office 테마</vt:lpstr>
      <vt:lpstr>Office 테마</vt:lpstr>
      <vt:lpstr>Prime Number</vt:lpstr>
      <vt:lpstr>PowerPoint 프레젠테이션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Number</dc:title>
  <cp:lastModifiedBy>오재욱[ 학부재학 / 컴퓨터정보학과 ]</cp:lastModifiedBy>
  <cp:revision>9</cp:revision>
  <dcterms:modified xsi:type="dcterms:W3CDTF">2022-04-14T03:23:05Z</dcterms:modified>
</cp:coreProperties>
</file>