
<file path=[Content_Types].xml><?xml version="1.0" encoding="utf-8"?>
<Types xmlns="http://schemas.openxmlformats.org/package/2006/content-types">
  <Default Extension="gif" ContentType="image/gif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4" r:id="rId4"/>
    <p:sldId id="299" r:id="rId5"/>
    <p:sldId id="301" r:id="rId6"/>
    <p:sldId id="260" r:id="rId7"/>
    <p:sldId id="298" r:id="rId8"/>
    <p:sldId id="284" r:id="rId9"/>
    <p:sldId id="300" r:id="rId10"/>
    <p:sldId id="289" r:id="rId11"/>
    <p:sldId id="285" r:id="rId12"/>
    <p:sldId id="286" r:id="rId13"/>
    <p:sldId id="296" r:id="rId14"/>
    <p:sldId id="28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36D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7ACBA-8B89-4A0C-AEED-0A685231D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AE4DCC-3D5C-417C-80E4-E33F44CD4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1B1F4-7B47-445A-8025-8F95B29B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3997-76DD-42BD-B78C-BD4F6CF75D28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67007-AC58-4794-B73F-A1A9C09F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681D2-0770-4082-8FCF-92FB2E72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0501-9C1B-4753-89CC-95C09D4F2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E08CB-8BEB-4F33-84B8-3929FEA0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7AFF2F-397D-4058-A08E-2400958CE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98A32-DA52-4762-B4A0-A7245460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3997-76DD-42BD-B78C-BD4F6CF75D28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6074E-F21D-4A21-9370-E3FF42CA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DA9D7-84A1-4F8A-A89B-C889B898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0501-9C1B-4753-89CC-95C09D4F2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1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31324B-2630-4F71-9AAF-BEC1E245C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3A7ADC-8593-478A-B832-5CFB170AF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EFD82-248E-4D46-A35E-F4902252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3997-76DD-42BD-B78C-BD4F6CF75D28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ED5CA-536E-4FA5-946A-0B688818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943717-9A56-4304-8A3B-3E102A46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0501-9C1B-4753-89CC-95C09D4F2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27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62ED-547E-40B9-BF21-381DBB4BCAAD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D7C8-E4FC-4F1A-B1D1-3A5B7F635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826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62ED-547E-40B9-BF21-381DBB4BCAAD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D7C8-E4FC-4F1A-B1D1-3A5B7F635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26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62ED-547E-40B9-BF21-381DBB4BCAAD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D7C8-E4FC-4F1A-B1D1-3A5B7F635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513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62ED-547E-40B9-BF21-381DBB4BCAAD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D7C8-E4FC-4F1A-B1D1-3A5B7F635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152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62ED-547E-40B9-BF21-381DBB4BCAAD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D7C8-E4FC-4F1A-B1D1-3A5B7F635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036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62ED-547E-40B9-BF21-381DBB4BCAAD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D7C8-E4FC-4F1A-B1D1-3A5B7F635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97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62ED-547E-40B9-BF21-381DBB4BCAAD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D7C8-E4FC-4F1A-B1D1-3A5B7F635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01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62ED-547E-40B9-BF21-381DBB4BCAAD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D7C8-E4FC-4F1A-B1D1-3A5B7F635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03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B1AFF-42CD-470F-91C2-51A52314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366606-EF27-4AF5-BA0D-41753E65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2E34F6-B841-4412-A29D-588013D5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3997-76DD-42BD-B78C-BD4F6CF75D28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FE51A1-0C1A-412E-97F7-7BF38A97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69635-4DBE-48DB-BB75-5762968B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0501-9C1B-4753-89CC-95C09D4F2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953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62ED-547E-40B9-BF21-381DBB4BCAAD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D7C8-E4FC-4F1A-B1D1-3A5B7F635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438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62ED-547E-40B9-BF21-381DBB4BCAAD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D7C8-E4FC-4F1A-B1D1-3A5B7F635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6495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62ED-547E-40B9-BF21-381DBB4BCAAD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D7C8-E4FC-4F1A-B1D1-3A5B7F635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03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29103-753D-4897-BB36-B04D043C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C2F2EE-3ADB-4ADC-9784-36D397759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C91A6-D569-4002-B26B-1DA995CF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3997-76DD-42BD-B78C-BD4F6CF75D28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569E6-4EBD-4D47-BE09-578F18DF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06A8F-00FF-4D54-8DDB-AC461362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0501-9C1B-4753-89CC-95C09D4F2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07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40FE1-E928-4BDE-B4AB-680F7902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4974A-B66D-4175-A7B8-97628D0D4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FEE090-4B7E-48B5-9907-B919582F2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B2EC38-C638-4A12-A2C4-91A0B02D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3997-76DD-42BD-B78C-BD4F6CF75D28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B071B2-3D0E-4E28-804C-D9E7E0BC1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B7E48D-5F8A-4A6A-81C9-D2650C669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0501-9C1B-4753-89CC-95C09D4F2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58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8CD50-7465-4EC9-BE5D-CE57084BB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1534E0-42A9-4041-95F7-F649DAD62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DDD64A-6144-4AA4-A829-28E6056AF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0BF523-8BD6-48C0-B67E-09D6E97B1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DD0686-6239-4141-9576-A029029BA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06ADC3-EFB1-4897-87A5-BF3DDBAC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3997-76DD-42BD-B78C-BD4F6CF75D28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F3ED28-54BF-4FBC-9B5D-65DC146A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215A6-536A-41FA-BA25-B1314D8A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0501-9C1B-4753-89CC-95C09D4F2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23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380C4-A62D-4A32-94CC-7E1B008A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9CC45F-7726-4F49-9623-3BC0BFCE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3997-76DD-42BD-B78C-BD4F6CF75D28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A9081F-FEA9-4630-AA28-16BD4F400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2960CC-4461-4D28-ACD0-04318FCA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0501-9C1B-4753-89CC-95C09D4F2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5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525C3D-E414-444E-8406-3D14ACB81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3997-76DD-42BD-B78C-BD4F6CF75D28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1057D8-2FFD-4F82-94A7-CB0B86B4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37CED8-C980-4CF7-ADD9-14C51EF2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0501-9C1B-4753-89CC-95C09D4F2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87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245A9-586D-45B3-93E6-EB619B77C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0D7BD2-BF18-4872-B227-E9C8E1F2F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8D8688-4417-4A0D-B712-B175AFF04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2BDA75-7A34-4E64-8731-10A23F0B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3997-76DD-42BD-B78C-BD4F6CF75D28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0DCA73-2EFF-4AB7-B473-9F869FA7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DE6719-9023-4297-B46E-D6C7092C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0501-9C1B-4753-89CC-95C09D4F2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36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6278D-8622-4531-B53F-493EABDBD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41D0A9-375A-4A61-83E8-38349A2AD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B5D544-1481-42C5-9B89-C21FB28BD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2631A5-5192-43B1-8FB4-CE3EA9E2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3997-76DD-42BD-B78C-BD4F6CF75D28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5A728-8E2E-4964-8B50-8D5893C5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6D1456-AFBD-4EE2-91FD-624313C8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0501-9C1B-4753-89CC-95C09D4F2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18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6EEA7E-D796-45EE-8768-2D9F54E1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38342C-86CF-4105-A22A-26934F934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3B80F-9CE0-4DE8-AD60-9FCB739DC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D3997-76DD-42BD-B78C-BD4F6CF75D28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603E0-E1AB-457E-8B98-BED3F1008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AE573-0236-427B-8D92-F5AA88CF3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10501-9C1B-4753-89CC-95C09D4F2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27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A62ED-547E-40B9-BF21-381DBB4BCAAD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1D7C8-E4FC-4F1A-B1D1-3A5B7F635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68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4069358"/>
            <a:ext cx="12192000" cy="278864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이등변 삼각형 9"/>
          <p:cNvSpPr/>
          <p:nvPr/>
        </p:nvSpPr>
        <p:spPr>
          <a:xfrm rot="10800000">
            <a:off x="-2" y="4065832"/>
            <a:ext cx="12192002" cy="184540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88735" y="2662680"/>
            <a:ext cx="10244254" cy="1394916"/>
          </a:xfr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신명조체" panose="02030600000101010101" pitchFamily="18" charset="-127"/>
                <a:cs typeface="+mn-cs"/>
              </a:rPr>
              <a:t>데이터 베이스</a:t>
            </a:r>
            <a:endParaRPr lang="en-US" altLang="ko-KR" sz="6600" b="1" dirty="0">
              <a:solidFill>
                <a:prstClr val="black"/>
              </a:solidFill>
              <a:latin typeface="맑은 고딕" panose="020F0502020204030204"/>
              <a:ea typeface="신명조체" panose="02030600000101010101" pitchFamily="18" charset="-127"/>
            </a:endParaRPr>
          </a:p>
        </p:txBody>
      </p:sp>
      <p:pic>
        <p:nvPicPr>
          <p:cNvPr id="1028" name="Picture 4" descr="News | ksjlab-koreauni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830" y="1049077"/>
            <a:ext cx="1296065" cy="166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54285" y="4451388"/>
            <a:ext cx="4683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학생 정보 관리 시스템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신명조체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DB82D-98C2-4F32-A02D-036D8E60F6AF}"/>
              </a:ext>
            </a:extLst>
          </p:cNvPr>
          <p:cNvSpPr txBox="1"/>
          <p:nvPr/>
        </p:nvSpPr>
        <p:spPr>
          <a:xfrm>
            <a:off x="7508572" y="5830539"/>
            <a:ext cx="4683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신명조체" panose="02030600000101010101" pitchFamily="18" charset="-127"/>
                <a:cs typeface="+mn-cs"/>
              </a:rPr>
              <a:t>ㅇㅇㅇ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신명조체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 err="1">
                <a:solidFill>
                  <a:prstClr val="black"/>
                </a:solidFill>
                <a:latin typeface="맑은 고딕" panose="020F0502020204030204"/>
                <a:ea typeface="신명조체" panose="02030600000101010101" pitchFamily="18" charset="-127"/>
              </a:rPr>
              <a:t>ㅇㅇㅇ</a:t>
            </a:r>
            <a:endParaRPr lang="en-US" altLang="ko-KR" sz="2000" dirty="0">
              <a:solidFill>
                <a:prstClr val="black"/>
              </a:solidFill>
              <a:latin typeface="맑은 고딕" panose="020F0502020204030204"/>
              <a:ea typeface="신명조체" panose="02030600000101010101" pitchFamily="18" charset="-127"/>
            </a:endParaRPr>
          </a:p>
          <a:p>
            <a:pPr algn="ctr"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신명조체" panose="02030600000101010101" pitchFamily="18" charset="-127"/>
                <a:cs typeface="+mn-cs"/>
              </a:rPr>
              <a:t>2014270243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신명조체" panose="02030600000101010101" pitchFamily="18" charset="-127"/>
                <a:cs typeface="+mn-cs"/>
              </a:rPr>
              <a:t>컴퓨터정보학과 오재욱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신명조체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신명조체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315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3833">
        <p159:morph option="byObject"/>
      </p:transition>
    </mc:Choice>
    <mc:Fallback xmlns="">
      <p:transition spd="slow" advTm="13833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3151" y="143800"/>
            <a:ext cx="4135268" cy="89366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세부 설계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1545996" y="1068367"/>
            <a:ext cx="899653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25B4F6-B48C-4165-A0FE-207AB1E51B74}"/>
              </a:ext>
            </a:extLst>
          </p:cNvPr>
          <p:cNvSpPr/>
          <p:nvPr/>
        </p:nvSpPr>
        <p:spPr>
          <a:xfrm>
            <a:off x="0" y="0"/>
            <a:ext cx="137631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4" descr="News | ksjlab-koreauniv">
            <a:extLst>
              <a:ext uri="{FF2B5EF4-FFF2-40B4-BE49-F238E27FC236}">
                <a16:creationId xmlns:a16="http://schemas.microsoft.com/office/drawing/2014/main" id="{04C65AD4-17A1-460E-B486-461560029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55" y="76819"/>
            <a:ext cx="522002" cy="67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오각형 13">
            <a:extLst>
              <a:ext uri="{FF2B5EF4-FFF2-40B4-BE49-F238E27FC236}">
                <a16:creationId xmlns:a16="http://schemas.microsoft.com/office/drawing/2014/main" id="{6091FAE6-B440-4020-B47F-D057F08F5300}"/>
              </a:ext>
            </a:extLst>
          </p:cNvPr>
          <p:cNvSpPr/>
          <p:nvPr/>
        </p:nvSpPr>
        <p:spPr>
          <a:xfrm>
            <a:off x="-1240" y="2054176"/>
            <a:ext cx="1545996" cy="573420"/>
          </a:xfrm>
          <a:prstGeom prst="homePlate">
            <a:avLst>
              <a:gd name="adj" fmla="val 3103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C5C257-99CC-43B8-A8F0-244BFAEBB190}"/>
              </a:ext>
            </a:extLst>
          </p:cNvPr>
          <p:cNvSpPr txBox="1"/>
          <p:nvPr/>
        </p:nvSpPr>
        <p:spPr>
          <a:xfrm>
            <a:off x="257127" y="1037460"/>
            <a:ext cx="862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신명조체" panose="02030600000101010101" pitchFamily="18" charset="-127"/>
                <a:cs typeface="Times New Roman" panose="02020603050405020304" pitchFamily="18" charset="0"/>
              </a:rPr>
              <a:t>소개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513BF17-64CC-4A9D-81C4-30EBA2F69451}"/>
              </a:ext>
            </a:extLst>
          </p:cNvPr>
          <p:cNvCxnSpPr/>
          <p:nvPr/>
        </p:nvCxnSpPr>
        <p:spPr>
          <a:xfrm flipH="1">
            <a:off x="-1241" y="2044719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D78CFB5-04F5-400D-A35D-3706BCE39981}"/>
              </a:ext>
            </a:extLst>
          </p:cNvPr>
          <p:cNvSpPr txBox="1"/>
          <p:nvPr/>
        </p:nvSpPr>
        <p:spPr>
          <a:xfrm>
            <a:off x="257127" y="1622559"/>
            <a:ext cx="862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신명조체" panose="02030600000101010101" pitchFamily="18" charset="-127"/>
                <a:cs typeface="Times New Roman" panose="02020603050405020304" pitchFamily="18" charset="0"/>
              </a:rPr>
              <a:t>구현 기능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821D5B-13D5-42C7-BBD6-C1291691DCB8}"/>
              </a:ext>
            </a:extLst>
          </p:cNvPr>
          <p:cNvSpPr txBox="1"/>
          <p:nvPr/>
        </p:nvSpPr>
        <p:spPr>
          <a:xfrm>
            <a:off x="249681" y="2193335"/>
            <a:ext cx="862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신명조체" panose="02030600000101010101" pitchFamily="18" charset="-127"/>
                <a:cs typeface="Times New Roman" panose="02020603050405020304" pitchFamily="18" charset="0"/>
              </a:rPr>
              <a:t>세부 설계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2C0E43-88A8-4C1B-ACDD-F84D7B41D5AD}"/>
              </a:ext>
            </a:extLst>
          </p:cNvPr>
          <p:cNvSpPr txBox="1"/>
          <p:nvPr/>
        </p:nvSpPr>
        <p:spPr>
          <a:xfrm>
            <a:off x="0" y="2760735"/>
            <a:ext cx="1376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1200" b="1" dirty="0">
                <a:latin typeface="Times New Roman" panose="02020603050405020304" pitchFamily="18" charset="0"/>
                <a:ea typeface="신명조체" panose="02030600000101010101" pitchFamily="18" charset="-127"/>
                <a:cs typeface="Times New Roman" panose="02020603050405020304" pitchFamily="18" charset="0"/>
              </a:rPr>
              <a:t>시연 동영상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143647-1A9E-48A7-8B92-C03A3E242A6E}"/>
              </a:ext>
            </a:extLst>
          </p:cNvPr>
          <p:cNvSpPr txBox="1"/>
          <p:nvPr/>
        </p:nvSpPr>
        <p:spPr>
          <a:xfrm>
            <a:off x="12828" y="3332500"/>
            <a:ext cx="1363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신명조체" panose="02030600000101010101" pitchFamily="18" charset="-127"/>
                <a:cs typeface="Times New Roman" panose="02020603050405020304" pitchFamily="18" charset="0"/>
              </a:rPr>
              <a:t>일정 및 역할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신명조체" panose="02030600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BCC6105-536B-4918-AEF1-ADDE0E220502}"/>
              </a:ext>
            </a:extLst>
          </p:cNvPr>
          <p:cNvCxnSpPr/>
          <p:nvPr/>
        </p:nvCxnSpPr>
        <p:spPr>
          <a:xfrm flipH="1">
            <a:off x="0" y="894597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B978E91-5D2C-4585-9B3C-FF93DFC846CF}"/>
              </a:ext>
            </a:extLst>
          </p:cNvPr>
          <p:cNvCxnSpPr/>
          <p:nvPr/>
        </p:nvCxnSpPr>
        <p:spPr>
          <a:xfrm flipH="1">
            <a:off x="-1240" y="1479425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7DB4E3B-6ED0-4290-A893-09B1B8490B48}"/>
              </a:ext>
            </a:extLst>
          </p:cNvPr>
          <p:cNvCxnSpPr/>
          <p:nvPr/>
        </p:nvCxnSpPr>
        <p:spPr>
          <a:xfrm flipH="1">
            <a:off x="12828" y="2625096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3EEE65F-CCFE-4223-8EC9-B29F5E1209DB}"/>
              </a:ext>
            </a:extLst>
          </p:cNvPr>
          <p:cNvCxnSpPr/>
          <p:nvPr/>
        </p:nvCxnSpPr>
        <p:spPr>
          <a:xfrm flipH="1">
            <a:off x="-1240" y="3189810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2CCE46E-D2B2-4A9E-AAEB-44B0CBE2B515}"/>
              </a:ext>
            </a:extLst>
          </p:cNvPr>
          <p:cNvCxnSpPr/>
          <p:nvPr/>
        </p:nvCxnSpPr>
        <p:spPr>
          <a:xfrm flipH="1">
            <a:off x="-1242" y="3767477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795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9716">
        <p159:morph option="byObject"/>
      </p:transition>
    </mc:Choice>
    <mc:Fallback xmlns="">
      <p:transition spd="slow" advTm="9716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3150" y="143800"/>
            <a:ext cx="7361349" cy="89366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프로젝트 시연 동영상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1545996" y="1068367"/>
            <a:ext cx="899653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25B4F6-B48C-4165-A0FE-207AB1E51B74}"/>
              </a:ext>
            </a:extLst>
          </p:cNvPr>
          <p:cNvSpPr/>
          <p:nvPr/>
        </p:nvSpPr>
        <p:spPr>
          <a:xfrm>
            <a:off x="0" y="0"/>
            <a:ext cx="137631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4" descr="News | ksjlab-koreauniv">
            <a:extLst>
              <a:ext uri="{FF2B5EF4-FFF2-40B4-BE49-F238E27FC236}">
                <a16:creationId xmlns:a16="http://schemas.microsoft.com/office/drawing/2014/main" id="{04C65AD4-17A1-460E-B486-461560029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55" y="76819"/>
            <a:ext cx="522002" cy="67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오각형 13">
            <a:extLst>
              <a:ext uri="{FF2B5EF4-FFF2-40B4-BE49-F238E27FC236}">
                <a16:creationId xmlns:a16="http://schemas.microsoft.com/office/drawing/2014/main" id="{6091FAE6-B440-4020-B47F-D057F08F5300}"/>
              </a:ext>
            </a:extLst>
          </p:cNvPr>
          <p:cNvSpPr/>
          <p:nvPr/>
        </p:nvSpPr>
        <p:spPr>
          <a:xfrm>
            <a:off x="0" y="2625096"/>
            <a:ext cx="1545996" cy="573420"/>
          </a:xfrm>
          <a:prstGeom prst="homePlate">
            <a:avLst>
              <a:gd name="adj" fmla="val 3103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C5C257-99CC-43B8-A8F0-244BFAEBB190}"/>
              </a:ext>
            </a:extLst>
          </p:cNvPr>
          <p:cNvSpPr txBox="1"/>
          <p:nvPr/>
        </p:nvSpPr>
        <p:spPr>
          <a:xfrm>
            <a:off x="257127" y="1037460"/>
            <a:ext cx="862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신명조체" panose="02030600000101010101" pitchFamily="18" charset="-127"/>
                <a:cs typeface="Times New Roman" panose="02020603050405020304" pitchFamily="18" charset="0"/>
              </a:rPr>
              <a:t>소개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513BF17-64CC-4A9D-81C4-30EBA2F69451}"/>
              </a:ext>
            </a:extLst>
          </p:cNvPr>
          <p:cNvCxnSpPr/>
          <p:nvPr/>
        </p:nvCxnSpPr>
        <p:spPr>
          <a:xfrm flipH="1">
            <a:off x="-1241" y="2044719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D78CFB5-04F5-400D-A35D-3706BCE39981}"/>
              </a:ext>
            </a:extLst>
          </p:cNvPr>
          <p:cNvSpPr txBox="1"/>
          <p:nvPr/>
        </p:nvSpPr>
        <p:spPr>
          <a:xfrm>
            <a:off x="257127" y="1622559"/>
            <a:ext cx="862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신명조체" panose="02030600000101010101" pitchFamily="18" charset="-127"/>
                <a:cs typeface="Times New Roman" panose="02020603050405020304" pitchFamily="18" charset="0"/>
              </a:rPr>
              <a:t>구현 기능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821D5B-13D5-42C7-BBD6-C1291691DCB8}"/>
              </a:ext>
            </a:extLst>
          </p:cNvPr>
          <p:cNvSpPr txBox="1"/>
          <p:nvPr/>
        </p:nvSpPr>
        <p:spPr>
          <a:xfrm>
            <a:off x="249681" y="2193335"/>
            <a:ext cx="862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신명조체" panose="02030600000101010101" pitchFamily="18" charset="-127"/>
                <a:cs typeface="Times New Roman" panose="02020603050405020304" pitchFamily="18" charset="0"/>
              </a:rPr>
              <a:t>세부 설계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2C0E43-88A8-4C1B-ACDD-F84D7B41D5AD}"/>
              </a:ext>
            </a:extLst>
          </p:cNvPr>
          <p:cNvSpPr txBox="1"/>
          <p:nvPr/>
        </p:nvSpPr>
        <p:spPr>
          <a:xfrm>
            <a:off x="0" y="2760735"/>
            <a:ext cx="1376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신명조체" panose="02030600000101010101" pitchFamily="18" charset="-127"/>
                <a:cs typeface="Times New Roman" panose="02020603050405020304" pitchFamily="18" charset="0"/>
              </a:rPr>
              <a:t>시연 동영상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BCC6105-536B-4918-AEF1-ADDE0E220502}"/>
              </a:ext>
            </a:extLst>
          </p:cNvPr>
          <p:cNvCxnSpPr/>
          <p:nvPr/>
        </p:nvCxnSpPr>
        <p:spPr>
          <a:xfrm flipH="1">
            <a:off x="0" y="894597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B978E91-5D2C-4585-9B3C-FF93DFC846CF}"/>
              </a:ext>
            </a:extLst>
          </p:cNvPr>
          <p:cNvCxnSpPr/>
          <p:nvPr/>
        </p:nvCxnSpPr>
        <p:spPr>
          <a:xfrm flipH="1">
            <a:off x="-1240" y="1479425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7DB4E3B-6ED0-4290-A893-09B1B8490B48}"/>
              </a:ext>
            </a:extLst>
          </p:cNvPr>
          <p:cNvCxnSpPr/>
          <p:nvPr/>
        </p:nvCxnSpPr>
        <p:spPr>
          <a:xfrm flipH="1">
            <a:off x="12828" y="2625096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3EEE65F-CCFE-4223-8EC9-B29F5E1209DB}"/>
              </a:ext>
            </a:extLst>
          </p:cNvPr>
          <p:cNvCxnSpPr/>
          <p:nvPr/>
        </p:nvCxnSpPr>
        <p:spPr>
          <a:xfrm flipH="1">
            <a:off x="-1240" y="3189810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19928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85479">
        <p159:morph option="byObject"/>
      </p:transition>
    </mc:Choice>
    <mc:Fallback xmlns="">
      <p:transition spd="slow" advTm="85479">
        <p:fade/>
      </p:transition>
    </mc:Fallback>
  </mc:AlternateContent>
  <p:extLst>
    <p:ext uri="{E180D4A7-C9FB-4DFB-919C-405C955672EB}">
      <p14:showEvtLst xmlns:p14="http://schemas.microsoft.com/office/powerpoint/2010/main">
        <p14:playEvt time="18567" objId="3"/>
        <p14:stopEvt time="85324" objId="3"/>
      </p14:showEvt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3150" y="143800"/>
            <a:ext cx="7361349" cy="89366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후기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1545996" y="1068367"/>
            <a:ext cx="899653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25B4F6-B48C-4165-A0FE-207AB1E51B74}"/>
              </a:ext>
            </a:extLst>
          </p:cNvPr>
          <p:cNvSpPr/>
          <p:nvPr/>
        </p:nvSpPr>
        <p:spPr>
          <a:xfrm>
            <a:off x="0" y="0"/>
            <a:ext cx="137631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4" descr="News | ksjlab-koreauniv">
            <a:extLst>
              <a:ext uri="{FF2B5EF4-FFF2-40B4-BE49-F238E27FC236}">
                <a16:creationId xmlns:a16="http://schemas.microsoft.com/office/drawing/2014/main" id="{04C65AD4-17A1-460E-B486-461560029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55" y="76819"/>
            <a:ext cx="522002" cy="67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오각형 13">
            <a:extLst>
              <a:ext uri="{FF2B5EF4-FFF2-40B4-BE49-F238E27FC236}">
                <a16:creationId xmlns:a16="http://schemas.microsoft.com/office/drawing/2014/main" id="{6091FAE6-B440-4020-B47F-D057F08F5300}"/>
              </a:ext>
            </a:extLst>
          </p:cNvPr>
          <p:cNvSpPr/>
          <p:nvPr/>
        </p:nvSpPr>
        <p:spPr>
          <a:xfrm>
            <a:off x="0" y="3205473"/>
            <a:ext cx="1545996" cy="573420"/>
          </a:xfrm>
          <a:prstGeom prst="homePlate">
            <a:avLst>
              <a:gd name="adj" fmla="val 3103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513BF17-64CC-4A9D-81C4-30EBA2F69451}"/>
              </a:ext>
            </a:extLst>
          </p:cNvPr>
          <p:cNvCxnSpPr/>
          <p:nvPr/>
        </p:nvCxnSpPr>
        <p:spPr>
          <a:xfrm flipH="1">
            <a:off x="-1241" y="2044719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62C0E43-88A8-4C1B-ACDD-F84D7B41D5AD}"/>
              </a:ext>
            </a:extLst>
          </p:cNvPr>
          <p:cNvSpPr txBox="1"/>
          <p:nvPr/>
        </p:nvSpPr>
        <p:spPr>
          <a:xfrm>
            <a:off x="0" y="3341110"/>
            <a:ext cx="1376312" cy="27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신명조체" panose="02030600000101010101" pitchFamily="18" charset="-127"/>
                <a:cs typeface="Times New Roman" panose="02020603050405020304" pitchFamily="18" charset="0"/>
              </a:rPr>
              <a:t>후기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BCC6105-536B-4918-AEF1-ADDE0E220502}"/>
              </a:ext>
            </a:extLst>
          </p:cNvPr>
          <p:cNvCxnSpPr/>
          <p:nvPr/>
        </p:nvCxnSpPr>
        <p:spPr>
          <a:xfrm flipH="1">
            <a:off x="0" y="894597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B978E91-5D2C-4585-9B3C-FF93DFC846CF}"/>
              </a:ext>
            </a:extLst>
          </p:cNvPr>
          <p:cNvCxnSpPr/>
          <p:nvPr/>
        </p:nvCxnSpPr>
        <p:spPr>
          <a:xfrm flipH="1">
            <a:off x="-1240" y="1479425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7DB4E3B-6ED0-4290-A893-09B1B8490B48}"/>
              </a:ext>
            </a:extLst>
          </p:cNvPr>
          <p:cNvCxnSpPr/>
          <p:nvPr/>
        </p:nvCxnSpPr>
        <p:spPr>
          <a:xfrm flipH="1">
            <a:off x="12828" y="2625096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3EEE65F-CCFE-4223-8EC9-B29F5E1209DB}"/>
              </a:ext>
            </a:extLst>
          </p:cNvPr>
          <p:cNvCxnSpPr/>
          <p:nvPr/>
        </p:nvCxnSpPr>
        <p:spPr>
          <a:xfrm flipH="1">
            <a:off x="-1240" y="3770187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99F1EE-786F-48B0-90E5-8DD9EA102817}"/>
              </a:ext>
            </a:extLst>
          </p:cNvPr>
          <p:cNvSpPr txBox="1"/>
          <p:nvPr/>
        </p:nvSpPr>
        <p:spPr>
          <a:xfrm>
            <a:off x="257127" y="1037460"/>
            <a:ext cx="862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신명조체" panose="02030600000101010101" pitchFamily="18" charset="-127"/>
                <a:cs typeface="Times New Roman" panose="02020603050405020304" pitchFamily="18" charset="0"/>
              </a:rPr>
              <a:t>소개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4E1653-C707-4C57-84B9-82AECD10B1AB}"/>
              </a:ext>
            </a:extLst>
          </p:cNvPr>
          <p:cNvSpPr txBox="1"/>
          <p:nvPr/>
        </p:nvSpPr>
        <p:spPr>
          <a:xfrm>
            <a:off x="257127" y="1622559"/>
            <a:ext cx="862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신명조체" panose="02030600000101010101" pitchFamily="18" charset="-127"/>
                <a:cs typeface="Times New Roman" panose="02020603050405020304" pitchFamily="18" charset="0"/>
              </a:rPr>
              <a:t>구현 기능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C8005E-33B8-4D64-B4A9-5E00546DC5F1}"/>
              </a:ext>
            </a:extLst>
          </p:cNvPr>
          <p:cNvSpPr txBox="1"/>
          <p:nvPr/>
        </p:nvSpPr>
        <p:spPr>
          <a:xfrm>
            <a:off x="249681" y="2193335"/>
            <a:ext cx="862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신명조체" panose="02030600000101010101" pitchFamily="18" charset="-127"/>
                <a:cs typeface="Times New Roman" panose="02020603050405020304" pitchFamily="18" charset="0"/>
              </a:rPr>
              <a:t>세부 설계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54E0C4-995F-4A3C-9848-5C485F76419F}"/>
              </a:ext>
            </a:extLst>
          </p:cNvPr>
          <p:cNvSpPr txBox="1"/>
          <p:nvPr/>
        </p:nvSpPr>
        <p:spPr>
          <a:xfrm>
            <a:off x="0" y="2760735"/>
            <a:ext cx="1376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1200" b="1" dirty="0">
                <a:latin typeface="Times New Roman" panose="02020603050405020304" pitchFamily="18" charset="0"/>
                <a:ea typeface="신명조체" panose="02030600000101010101" pitchFamily="18" charset="-127"/>
                <a:cs typeface="Times New Roman" panose="02020603050405020304" pitchFamily="18" charset="0"/>
              </a:rPr>
              <a:t>시연 동영상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9038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85479">
        <p159:morph option="byObject"/>
      </p:transition>
    </mc:Choice>
    <mc:Fallback xmlns="">
      <p:transition spd="slow" advTm="85479">
        <p:fade/>
      </p:transition>
    </mc:Fallback>
  </mc:AlternateContent>
  <p:extLst>
    <p:ext uri="{E180D4A7-C9FB-4DFB-919C-405C955672EB}">
      <p14:showEvtLst xmlns:p14="http://schemas.microsoft.com/office/powerpoint/2010/main">
        <p14:playEvt time="18567" objId="3"/>
        <p14:stopEvt time="85324" objId="3"/>
      </p14:showEvt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62981" y="2766218"/>
            <a:ext cx="5266038" cy="1325563"/>
          </a:xfrm>
        </p:spPr>
        <p:txBody>
          <a:bodyPr>
            <a:noAutofit/>
          </a:bodyPr>
          <a:lstStyle/>
          <a:p>
            <a:r>
              <a:rPr lang="ko-KR" altLang="en-US" sz="8000" dirty="0">
                <a:ea typeface="신명조체" panose="02030600000101010101" pitchFamily="18" charset="-127"/>
              </a:rPr>
              <a:t>감사합니다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4069358"/>
            <a:ext cx="12192000" cy="278864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0800000">
            <a:off x="14861" y="4020391"/>
            <a:ext cx="12192002" cy="18908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오디오 2">
            <a:hlinkClick r:id="" action="ppaction://media"/>
            <a:extLst>
              <a:ext uri="{FF2B5EF4-FFF2-40B4-BE49-F238E27FC236}">
                <a16:creationId xmlns:a16="http://schemas.microsoft.com/office/drawing/2014/main" id="{AE5C6ED0-FE1D-48D9-A25B-17640EAFE0F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68655"/>
      </p:ext>
    </p:extLst>
  </p:cSld>
  <p:clrMapOvr>
    <a:masterClrMapping/>
  </p:clrMapOvr>
  <p:transition spd="slow" advTm="708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순서도: 처리 64"/>
          <p:cNvSpPr/>
          <p:nvPr/>
        </p:nvSpPr>
        <p:spPr>
          <a:xfrm>
            <a:off x="10122183" y="-24714"/>
            <a:ext cx="2102767" cy="6858000"/>
          </a:xfrm>
          <a:prstGeom prst="flowChartProcess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/>
          <p:cNvSpPr/>
          <p:nvPr/>
        </p:nvSpPr>
        <p:spPr>
          <a:xfrm rot="5400000">
            <a:off x="6091225" y="1307969"/>
            <a:ext cx="6858001" cy="4242063"/>
          </a:xfrm>
          <a:prstGeom prst="triangle">
            <a:avLst>
              <a:gd name="adj" fmla="val 752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5400000">
            <a:off x="-1307971" y="1307969"/>
            <a:ext cx="6858002" cy="4242063"/>
          </a:xfrm>
          <a:prstGeom prst="triangle">
            <a:avLst>
              <a:gd name="adj" fmla="val 75292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24204" y="4138367"/>
            <a:ext cx="2139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algn="ctr"/>
            <a:r>
              <a:rPr lang="ko-KR" altLang="en-US" sz="3000" dirty="0">
                <a:latin typeface="Times New Roman" panose="02020603050405020304" pitchFamily="18" charset="0"/>
                <a:ea typeface="신명조체" panose="02030600000101010101" pitchFamily="18" charset="-127"/>
                <a:cs typeface="Times New Roman" panose="02020603050405020304" pitchFamily="18" charset="0"/>
              </a:rPr>
              <a:t>목차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044615" y="1973205"/>
            <a:ext cx="8389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83599" y="2180954"/>
            <a:ext cx="3403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ea typeface="신명조체" panose="02030600000101010101" pitchFamily="18" charset="-127"/>
              </a:rPr>
              <a:t>  프로젝트 소개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5789334" y="2581064"/>
            <a:ext cx="34973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44615" y="2750341"/>
            <a:ext cx="8389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83599" y="2958090"/>
            <a:ext cx="3403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신명조체" panose="02030600000101010101" pitchFamily="18" charset="-127"/>
              </a:rPr>
              <a:t>  </a:t>
            </a:r>
            <a:r>
              <a:rPr lang="ko-KR" altLang="en-US" sz="2000" dirty="0">
                <a:ea typeface="신명조체" panose="02030600000101010101" pitchFamily="18" charset="-127"/>
              </a:rPr>
              <a:t>구현 기능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5789334" y="3358200"/>
            <a:ext cx="34973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044615" y="3553592"/>
            <a:ext cx="8389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83599" y="3761341"/>
            <a:ext cx="3403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ea typeface="신명조체" panose="02030600000101010101" pitchFamily="18" charset="-127"/>
              </a:rPr>
              <a:t>  </a:t>
            </a:r>
            <a:r>
              <a:rPr lang="ko-KR" altLang="en-US" sz="2000" strike="sngStrike" dirty="0">
                <a:ea typeface="신명조체" panose="02030600000101010101" pitchFamily="18" charset="-127"/>
              </a:rPr>
              <a:t>세부 설계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5789334" y="4161451"/>
            <a:ext cx="34973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36377" y="4328010"/>
            <a:ext cx="8389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75361" y="4535759"/>
            <a:ext cx="3403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ea typeface="신명조체" panose="02030600000101010101" pitchFamily="18" charset="-127"/>
              </a:rPr>
              <a:t>  </a:t>
            </a:r>
            <a:r>
              <a:rPr lang="ko-KR" altLang="en-US" sz="2000" strike="sngStrike" dirty="0">
                <a:ea typeface="신명조체" panose="02030600000101010101" pitchFamily="18" charset="-127"/>
              </a:rPr>
              <a:t>프로젝트 시연 동영상</a:t>
            </a:r>
          </a:p>
        </p:txBody>
      </p:sp>
      <p:cxnSp>
        <p:nvCxnSpPr>
          <p:cNvPr id="57" name="직선 연결선 56"/>
          <p:cNvCxnSpPr/>
          <p:nvPr/>
        </p:nvCxnSpPr>
        <p:spPr>
          <a:xfrm>
            <a:off x="5781096" y="4935869"/>
            <a:ext cx="34973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94378EE-6D85-4459-83F9-A0A6CC1A0C5A}"/>
              </a:ext>
            </a:extLst>
          </p:cNvPr>
          <p:cNvSpPr txBox="1"/>
          <p:nvPr/>
        </p:nvSpPr>
        <p:spPr>
          <a:xfrm>
            <a:off x="5040494" y="5090015"/>
            <a:ext cx="8389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17C63B-7B38-48D8-BF57-8DAC4FA89E85}"/>
              </a:ext>
            </a:extLst>
          </p:cNvPr>
          <p:cNvSpPr txBox="1"/>
          <p:nvPr/>
        </p:nvSpPr>
        <p:spPr>
          <a:xfrm>
            <a:off x="5879478" y="5297764"/>
            <a:ext cx="3403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ea typeface="신명조체" panose="02030600000101010101" pitchFamily="18" charset="-127"/>
              </a:rPr>
              <a:t>  </a:t>
            </a:r>
            <a:r>
              <a:rPr lang="ko-KR" altLang="en-US" sz="2000" strike="sngStrike" dirty="0">
                <a:ea typeface="신명조체" panose="02030600000101010101" pitchFamily="18" charset="-127"/>
              </a:rPr>
              <a:t>후기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F6927C8-232F-4980-B26D-A09D2463CE2B}"/>
              </a:ext>
            </a:extLst>
          </p:cNvPr>
          <p:cNvCxnSpPr/>
          <p:nvPr/>
        </p:nvCxnSpPr>
        <p:spPr>
          <a:xfrm>
            <a:off x="5785213" y="5697874"/>
            <a:ext cx="34973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626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9146">
        <p159:morph option="byObject"/>
      </p:transition>
    </mc:Choice>
    <mc:Fallback xmlns="">
      <p:transition spd="slow" advTm="29146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3151" y="143800"/>
            <a:ext cx="4135268" cy="89366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프로젝트 소개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37631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7" name="Picture 4" descr="News | ksjlab-koreauni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55" y="76819"/>
            <a:ext cx="522002" cy="67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오각형 13"/>
          <p:cNvSpPr/>
          <p:nvPr/>
        </p:nvSpPr>
        <p:spPr>
          <a:xfrm>
            <a:off x="-1240" y="900439"/>
            <a:ext cx="1545996" cy="573420"/>
          </a:xfrm>
          <a:prstGeom prst="homePlate">
            <a:avLst>
              <a:gd name="adj" fmla="val 3103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7127" y="1037460"/>
            <a:ext cx="862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신명조체" panose="02030600000101010101" pitchFamily="18" charset="-127"/>
                <a:cs typeface="Times New Roman" panose="02020603050405020304" pitchFamily="18" charset="0"/>
              </a:rPr>
              <a:t>소개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1545996" y="1068367"/>
            <a:ext cx="899653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-1241" y="2044719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3F16154-EAB0-4215-88EB-81274065C64B}"/>
              </a:ext>
            </a:extLst>
          </p:cNvPr>
          <p:cNvSpPr txBox="1"/>
          <p:nvPr/>
        </p:nvSpPr>
        <p:spPr>
          <a:xfrm>
            <a:off x="257127" y="1622559"/>
            <a:ext cx="862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신명조체" panose="02030600000101010101" pitchFamily="18" charset="-127"/>
                <a:cs typeface="Times New Roman" panose="02020603050405020304" pitchFamily="18" charset="0"/>
              </a:rPr>
              <a:t>구현 기능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894718-0393-46B9-86ED-CB8C4EC7E781}"/>
              </a:ext>
            </a:extLst>
          </p:cNvPr>
          <p:cNvSpPr txBox="1"/>
          <p:nvPr/>
        </p:nvSpPr>
        <p:spPr>
          <a:xfrm>
            <a:off x="249681" y="2193335"/>
            <a:ext cx="862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신명조체" panose="02030600000101010101" pitchFamily="18" charset="-127"/>
                <a:cs typeface="Times New Roman" panose="02020603050405020304" pitchFamily="18" charset="0"/>
              </a:rPr>
              <a:t>세부 설계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152DE20-4124-495B-A27F-200246797493}"/>
              </a:ext>
            </a:extLst>
          </p:cNvPr>
          <p:cNvCxnSpPr/>
          <p:nvPr/>
        </p:nvCxnSpPr>
        <p:spPr>
          <a:xfrm flipH="1">
            <a:off x="0" y="894597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EEBB218-C24D-45C4-A707-E17A1880F249}"/>
              </a:ext>
            </a:extLst>
          </p:cNvPr>
          <p:cNvSpPr txBox="1"/>
          <p:nvPr/>
        </p:nvSpPr>
        <p:spPr>
          <a:xfrm>
            <a:off x="1739314" y="1259191"/>
            <a:ext cx="89965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4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학생 정보 시스템</a:t>
            </a:r>
            <a:endParaRPr lang="en-US" altLang="ko-KR" sz="4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4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4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lang="en-US" altLang="ko-KR" sz="4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DEDE1DD-2C4E-4A12-B77D-FCA07D874EBF}"/>
              </a:ext>
            </a:extLst>
          </p:cNvPr>
          <p:cNvCxnSpPr/>
          <p:nvPr/>
        </p:nvCxnSpPr>
        <p:spPr>
          <a:xfrm flipH="1">
            <a:off x="-1240" y="1465357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0305EDA-C902-40DA-A23A-3AF2DC7A75DD}"/>
              </a:ext>
            </a:extLst>
          </p:cNvPr>
          <p:cNvCxnSpPr/>
          <p:nvPr/>
        </p:nvCxnSpPr>
        <p:spPr>
          <a:xfrm flipH="1">
            <a:off x="12828" y="2625096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134D5C1-542E-4D19-8FF8-5039D9A81084}"/>
              </a:ext>
            </a:extLst>
          </p:cNvPr>
          <p:cNvCxnSpPr/>
          <p:nvPr/>
        </p:nvCxnSpPr>
        <p:spPr>
          <a:xfrm flipH="1">
            <a:off x="-1240" y="3189810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7317D1B-3180-47BE-9009-8B24AC2939BB}"/>
              </a:ext>
            </a:extLst>
          </p:cNvPr>
          <p:cNvSpPr txBox="1"/>
          <p:nvPr/>
        </p:nvSpPr>
        <p:spPr>
          <a:xfrm>
            <a:off x="0" y="2760735"/>
            <a:ext cx="1376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1200" b="1" dirty="0">
                <a:latin typeface="Times New Roman" panose="02020603050405020304" pitchFamily="18" charset="0"/>
                <a:ea typeface="신명조체" panose="02030600000101010101" pitchFamily="18" charset="-127"/>
                <a:cs typeface="Times New Roman" panose="02020603050405020304" pitchFamily="18" charset="0"/>
              </a:rPr>
              <a:t>시연 동영상</a:t>
            </a:r>
          </a:p>
        </p:txBody>
      </p:sp>
    </p:spTree>
    <p:extLst>
      <p:ext uri="{BB962C8B-B14F-4D97-AF65-F5344CB8AC3E}">
        <p14:creationId xmlns:p14="http://schemas.microsoft.com/office/powerpoint/2010/main" val="3482715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8791">
        <p159:morph option="byObject"/>
      </p:transition>
    </mc:Choice>
    <mc:Fallback xmlns="">
      <p:transition spd="slow" advTm="18791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3151" y="143800"/>
            <a:ext cx="4135268" cy="89366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프로젝트 소개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37631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7" name="Picture 4" descr="News | ksjlab-koreauni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55" y="76819"/>
            <a:ext cx="522002" cy="67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오각형 13"/>
          <p:cNvSpPr/>
          <p:nvPr/>
        </p:nvSpPr>
        <p:spPr>
          <a:xfrm>
            <a:off x="-1240" y="900439"/>
            <a:ext cx="1545996" cy="573420"/>
          </a:xfrm>
          <a:prstGeom prst="homePlate">
            <a:avLst>
              <a:gd name="adj" fmla="val 3103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7127" y="1037460"/>
            <a:ext cx="862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신명조체" panose="02030600000101010101" pitchFamily="18" charset="-127"/>
                <a:cs typeface="Times New Roman" panose="02020603050405020304" pitchFamily="18" charset="0"/>
              </a:rPr>
              <a:t>소개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1545996" y="1068367"/>
            <a:ext cx="899653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-1241" y="2044719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3F16154-EAB0-4215-88EB-81274065C64B}"/>
              </a:ext>
            </a:extLst>
          </p:cNvPr>
          <p:cNvSpPr txBox="1"/>
          <p:nvPr/>
        </p:nvSpPr>
        <p:spPr>
          <a:xfrm>
            <a:off x="257127" y="1622559"/>
            <a:ext cx="862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신명조체" panose="02030600000101010101" pitchFamily="18" charset="-127"/>
                <a:cs typeface="Times New Roman" panose="02020603050405020304" pitchFamily="18" charset="0"/>
              </a:rPr>
              <a:t>구현 기능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894718-0393-46B9-86ED-CB8C4EC7E781}"/>
              </a:ext>
            </a:extLst>
          </p:cNvPr>
          <p:cNvSpPr txBox="1"/>
          <p:nvPr/>
        </p:nvSpPr>
        <p:spPr>
          <a:xfrm>
            <a:off x="249681" y="2193335"/>
            <a:ext cx="862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신명조체" panose="02030600000101010101" pitchFamily="18" charset="-127"/>
                <a:cs typeface="Times New Roman" panose="02020603050405020304" pitchFamily="18" charset="0"/>
              </a:rPr>
              <a:t>세부 설계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152DE20-4124-495B-A27F-200246797493}"/>
              </a:ext>
            </a:extLst>
          </p:cNvPr>
          <p:cNvCxnSpPr/>
          <p:nvPr/>
        </p:nvCxnSpPr>
        <p:spPr>
          <a:xfrm flipH="1">
            <a:off x="0" y="894597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DEDE1DD-2C4E-4A12-B77D-FCA07D874EBF}"/>
              </a:ext>
            </a:extLst>
          </p:cNvPr>
          <p:cNvCxnSpPr/>
          <p:nvPr/>
        </p:nvCxnSpPr>
        <p:spPr>
          <a:xfrm flipH="1">
            <a:off x="-1240" y="1465357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0305EDA-C902-40DA-A23A-3AF2DC7A75DD}"/>
              </a:ext>
            </a:extLst>
          </p:cNvPr>
          <p:cNvCxnSpPr/>
          <p:nvPr/>
        </p:nvCxnSpPr>
        <p:spPr>
          <a:xfrm flipH="1">
            <a:off x="12828" y="2625096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134D5C1-542E-4D19-8FF8-5039D9A81084}"/>
              </a:ext>
            </a:extLst>
          </p:cNvPr>
          <p:cNvCxnSpPr/>
          <p:nvPr/>
        </p:nvCxnSpPr>
        <p:spPr>
          <a:xfrm flipH="1">
            <a:off x="-1240" y="3189810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7317D1B-3180-47BE-9009-8B24AC2939BB}"/>
              </a:ext>
            </a:extLst>
          </p:cNvPr>
          <p:cNvSpPr txBox="1"/>
          <p:nvPr/>
        </p:nvSpPr>
        <p:spPr>
          <a:xfrm>
            <a:off x="0" y="2760735"/>
            <a:ext cx="1376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1200" b="1" dirty="0">
                <a:latin typeface="Times New Roman" panose="02020603050405020304" pitchFamily="18" charset="0"/>
                <a:ea typeface="신명조체" panose="02030600000101010101" pitchFamily="18" charset="-127"/>
                <a:cs typeface="Times New Roman" panose="02020603050405020304" pitchFamily="18" charset="0"/>
              </a:rPr>
              <a:t>시연 동영상</a:t>
            </a:r>
          </a:p>
        </p:txBody>
      </p:sp>
    </p:spTree>
    <p:extLst>
      <p:ext uri="{BB962C8B-B14F-4D97-AF65-F5344CB8AC3E}">
        <p14:creationId xmlns:p14="http://schemas.microsoft.com/office/powerpoint/2010/main" val="2995926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8791">
        <p159:morph option="byObject"/>
      </p:transition>
    </mc:Choice>
    <mc:Fallback xmlns="">
      <p:transition spd="slow" advTm="1879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3151" y="143800"/>
            <a:ext cx="4135268" cy="89366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프로젝트 소개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37631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7" name="Picture 4" descr="News | ksjlab-koreauni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55" y="76819"/>
            <a:ext cx="522002" cy="67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오각형 13"/>
          <p:cNvSpPr/>
          <p:nvPr/>
        </p:nvSpPr>
        <p:spPr>
          <a:xfrm>
            <a:off x="-1240" y="900439"/>
            <a:ext cx="1545996" cy="573420"/>
          </a:xfrm>
          <a:prstGeom prst="homePlate">
            <a:avLst>
              <a:gd name="adj" fmla="val 3103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7127" y="1037460"/>
            <a:ext cx="862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신명조체" panose="02030600000101010101" pitchFamily="18" charset="-127"/>
                <a:cs typeface="Times New Roman" panose="02020603050405020304" pitchFamily="18" charset="0"/>
              </a:rPr>
              <a:t>소개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1545996" y="1068367"/>
            <a:ext cx="899653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-1241" y="2044719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3F16154-EAB0-4215-88EB-81274065C64B}"/>
              </a:ext>
            </a:extLst>
          </p:cNvPr>
          <p:cNvSpPr txBox="1"/>
          <p:nvPr/>
        </p:nvSpPr>
        <p:spPr>
          <a:xfrm>
            <a:off x="257127" y="1622559"/>
            <a:ext cx="862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신명조체" panose="02030600000101010101" pitchFamily="18" charset="-127"/>
                <a:cs typeface="Times New Roman" panose="02020603050405020304" pitchFamily="18" charset="0"/>
              </a:rPr>
              <a:t>구현 기능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894718-0393-46B9-86ED-CB8C4EC7E781}"/>
              </a:ext>
            </a:extLst>
          </p:cNvPr>
          <p:cNvSpPr txBox="1"/>
          <p:nvPr/>
        </p:nvSpPr>
        <p:spPr>
          <a:xfrm>
            <a:off x="249681" y="2193335"/>
            <a:ext cx="862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신명조체" panose="02030600000101010101" pitchFamily="18" charset="-127"/>
                <a:cs typeface="Times New Roman" panose="02020603050405020304" pitchFamily="18" charset="0"/>
              </a:rPr>
              <a:t>세부 설계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152DE20-4124-495B-A27F-200246797493}"/>
              </a:ext>
            </a:extLst>
          </p:cNvPr>
          <p:cNvCxnSpPr/>
          <p:nvPr/>
        </p:nvCxnSpPr>
        <p:spPr>
          <a:xfrm flipH="1">
            <a:off x="0" y="894597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DEDE1DD-2C4E-4A12-B77D-FCA07D874EBF}"/>
              </a:ext>
            </a:extLst>
          </p:cNvPr>
          <p:cNvCxnSpPr/>
          <p:nvPr/>
        </p:nvCxnSpPr>
        <p:spPr>
          <a:xfrm flipH="1">
            <a:off x="-1240" y="1465357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0305EDA-C902-40DA-A23A-3AF2DC7A75DD}"/>
              </a:ext>
            </a:extLst>
          </p:cNvPr>
          <p:cNvCxnSpPr/>
          <p:nvPr/>
        </p:nvCxnSpPr>
        <p:spPr>
          <a:xfrm flipH="1">
            <a:off x="12828" y="2625096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134D5C1-542E-4D19-8FF8-5039D9A81084}"/>
              </a:ext>
            </a:extLst>
          </p:cNvPr>
          <p:cNvCxnSpPr/>
          <p:nvPr/>
        </p:nvCxnSpPr>
        <p:spPr>
          <a:xfrm flipH="1">
            <a:off x="-1240" y="3189810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7317D1B-3180-47BE-9009-8B24AC2939BB}"/>
              </a:ext>
            </a:extLst>
          </p:cNvPr>
          <p:cNvSpPr txBox="1"/>
          <p:nvPr/>
        </p:nvSpPr>
        <p:spPr>
          <a:xfrm>
            <a:off x="0" y="2760735"/>
            <a:ext cx="1376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1200" b="1" dirty="0">
                <a:latin typeface="Times New Roman" panose="02020603050405020304" pitchFamily="18" charset="0"/>
                <a:ea typeface="신명조체" panose="02030600000101010101" pitchFamily="18" charset="-127"/>
                <a:cs typeface="Times New Roman" panose="02020603050405020304" pitchFamily="18" charset="0"/>
              </a:rPr>
              <a:t>시연 동영상</a:t>
            </a:r>
          </a:p>
        </p:txBody>
      </p:sp>
    </p:spTree>
    <p:extLst>
      <p:ext uri="{BB962C8B-B14F-4D97-AF65-F5344CB8AC3E}">
        <p14:creationId xmlns:p14="http://schemas.microsoft.com/office/powerpoint/2010/main" val="4100616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8791">
        <p159:morph option="byObject"/>
      </p:transition>
    </mc:Choice>
    <mc:Fallback xmlns="">
      <p:transition spd="slow" advTm="1879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3151" y="143800"/>
            <a:ext cx="4135268" cy="89366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프로젝트 소개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37631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7" name="Picture 4" descr="News | ksjlab-koreauni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55" y="76819"/>
            <a:ext cx="522002" cy="67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오각형 13"/>
          <p:cNvSpPr/>
          <p:nvPr/>
        </p:nvSpPr>
        <p:spPr>
          <a:xfrm>
            <a:off x="-1240" y="900439"/>
            <a:ext cx="1545996" cy="573420"/>
          </a:xfrm>
          <a:prstGeom prst="homePlate">
            <a:avLst>
              <a:gd name="adj" fmla="val 3103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7127" y="1037460"/>
            <a:ext cx="862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신명조체" panose="02030600000101010101" pitchFamily="18" charset="-127"/>
                <a:cs typeface="Times New Roman" panose="02020603050405020304" pitchFamily="18" charset="0"/>
              </a:rPr>
              <a:t>소개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1545996" y="1068367"/>
            <a:ext cx="899653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-1241" y="2044719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3F16154-EAB0-4215-88EB-81274065C64B}"/>
              </a:ext>
            </a:extLst>
          </p:cNvPr>
          <p:cNvSpPr txBox="1"/>
          <p:nvPr/>
        </p:nvSpPr>
        <p:spPr>
          <a:xfrm>
            <a:off x="257127" y="1622559"/>
            <a:ext cx="862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신명조체" panose="02030600000101010101" pitchFamily="18" charset="-127"/>
                <a:cs typeface="Times New Roman" panose="02020603050405020304" pitchFamily="18" charset="0"/>
              </a:rPr>
              <a:t>구현 기능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894718-0393-46B9-86ED-CB8C4EC7E781}"/>
              </a:ext>
            </a:extLst>
          </p:cNvPr>
          <p:cNvSpPr txBox="1"/>
          <p:nvPr/>
        </p:nvSpPr>
        <p:spPr>
          <a:xfrm>
            <a:off x="249681" y="2193335"/>
            <a:ext cx="862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신명조체" panose="02030600000101010101" pitchFamily="18" charset="-127"/>
                <a:cs typeface="Times New Roman" panose="02020603050405020304" pitchFamily="18" charset="0"/>
              </a:rPr>
              <a:t>세부 설계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152DE20-4124-495B-A27F-200246797493}"/>
              </a:ext>
            </a:extLst>
          </p:cNvPr>
          <p:cNvCxnSpPr/>
          <p:nvPr/>
        </p:nvCxnSpPr>
        <p:spPr>
          <a:xfrm flipH="1">
            <a:off x="0" y="894597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DEDE1DD-2C4E-4A12-B77D-FCA07D874EBF}"/>
              </a:ext>
            </a:extLst>
          </p:cNvPr>
          <p:cNvCxnSpPr/>
          <p:nvPr/>
        </p:nvCxnSpPr>
        <p:spPr>
          <a:xfrm flipH="1">
            <a:off x="-1240" y="1465357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0305EDA-C902-40DA-A23A-3AF2DC7A75DD}"/>
              </a:ext>
            </a:extLst>
          </p:cNvPr>
          <p:cNvCxnSpPr/>
          <p:nvPr/>
        </p:nvCxnSpPr>
        <p:spPr>
          <a:xfrm flipH="1">
            <a:off x="12828" y="2625096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134D5C1-542E-4D19-8FF8-5039D9A81084}"/>
              </a:ext>
            </a:extLst>
          </p:cNvPr>
          <p:cNvCxnSpPr/>
          <p:nvPr/>
        </p:nvCxnSpPr>
        <p:spPr>
          <a:xfrm flipH="1">
            <a:off x="-1240" y="3189810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7317D1B-3180-47BE-9009-8B24AC2939BB}"/>
              </a:ext>
            </a:extLst>
          </p:cNvPr>
          <p:cNvSpPr txBox="1"/>
          <p:nvPr/>
        </p:nvSpPr>
        <p:spPr>
          <a:xfrm>
            <a:off x="0" y="2760735"/>
            <a:ext cx="1376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1200" b="1" dirty="0">
                <a:latin typeface="Times New Roman" panose="02020603050405020304" pitchFamily="18" charset="0"/>
                <a:ea typeface="신명조체" panose="02030600000101010101" pitchFamily="18" charset="-127"/>
                <a:cs typeface="Times New Roman" panose="02020603050405020304" pitchFamily="18" charset="0"/>
              </a:rPr>
              <a:t>시연 동영상</a:t>
            </a:r>
          </a:p>
        </p:txBody>
      </p:sp>
    </p:spTree>
    <p:extLst>
      <p:ext uri="{BB962C8B-B14F-4D97-AF65-F5344CB8AC3E}">
        <p14:creationId xmlns:p14="http://schemas.microsoft.com/office/powerpoint/2010/main" val="701793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8791">
        <p159:morph option="byObject"/>
      </p:transition>
    </mc:Choice>
    <mc:Fallback xmlns="">
      <p:transition spd="slow" advTm="1879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3151" y="143800"/>
            <a:ext cx="4135268" cy="89366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구현 기능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1545996" y="1068367"/>
            <a:ext cx="899653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25B4F6-B48C-4165-A0FE-207AB1E51B74}"/>
              </a:ext>
            </a:extLst>
          </p:cNvPr>
          <p:cNvSpPr/>
          <p:nvPr/>
        </p:nvSpPr>
        <p:spPr>
          <a:xfrm>
            <a:off x="0" y="0"/>
            <a:ext cx="137631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4" descr="News | ksjlab-koreauniv">
            <a:extLst>
              <a:ext uri="{FF2B5EF4-FFF2-40B4-BE49-F238E27FC236}">
                <a16:creationId xmlns:a16="http://schemas.microsoft.com/office/drawing/2014/main" id="{04C65AD4-17A1-460E-B486-461560029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55" y="76819"/>
            <a:ext cx="522002" cy="67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오각형 13">
            <a:extLst>
              <a:ext uri="{FF2B5EF4-FFF2-40B4-BE49-F238E27FC236}">
                <a16:creationId xmlns:a16="http://schemas.microsoft.com/office/drawing/2014/main" id="{6091FAE6-B440-4020-B47F-D057F08F5300}"/>
              </a:ext>
            </a:extLst>
          </p:cNvPr>
          <p:cNvSpPr/>
          <p:nvPr/>
        </p:nvSpPr>
        <p:spPr>
          <a:xfrm>
            <a:off x="0" y="1478288"/>
            <a:ext cx="1545996" cy="573420"/>
          </a:xfrm>
          <a:prstGeom prst="homePlate">
            <a:avLst>
              <a:gd name="adj" fmla="val 3103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C5C257-99CC-43B8-A8F0-244BFAEBB190}"/>
              </a:ext>
            </a:extLst>
          </p:cNvPr>
          <p:cNvSpPr txBox="1"/>
          <p:nvPr/>
        </p:nvSpPr>
        <p:spPr>
          <a:xfrm>
            <a:off x="257127" y="1037460"/>
            <a:ext cx="862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신명조체" panose="02030600000101010101" pitchFamily="18" charset="-127"/>
                <a:cs typeface="Times New Roman" panose="02020603050405020304" pitchFamily="18" charset="0"/>
              </a:rPr>
              <a:t>소개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513BF17-64CC-4A9D-81C4-30EBA2F69451}"/>
              </a:ext>
            </a:extLst>
          </p:cNvPr>
          <p:cNvCxnSpPr/>
          <p:nvPr/>
        </p:nvCxnSpPr>
        <p:spPr>
          <a:xfrm flipH="1">
            <a:off x="-1241" y="2044719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D78CFB5-04F5-400D-A35D-3706BCE39981}"/>
              </a:ext>
            </a:extLst>
          </p:cNvPr>
          <p:cNvSpPr txBox="1"/>
          <p:nvPr/>
        </p:nvSpPr>
        <p:spPr>
          <a:xfrm>
            <a:off x="257127" y="1622559"/>
            <a:ext cx="862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신명조체" panose="02030600000101010101" pitchFamily="18" charset="-127"/>
                <a:cs typeface="Times New Roman" panose="02020603050405020304" pitchFamily="18" charset="0"/>
              </a:rPr>
              <a:t>구현 기능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821D5B-13D5-42C7-BBD6-C1291691DCB8}"/>
              </a:ext>
            </a:extLst>
          </p:cNvPr>
          <p:cNvSpPr txBox="1"/>
          <p:nvPr/>
        </p:nvSpPr>
        <p:spPr>
          <a:xfrm>
            <a:off x="249681" y="2193335"/>
            <a:ext cx="862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신명조체" panose="02030600000101010101" pitchFamily="18" charset="-127"/>
                <a:cs typeface="Times New Roman" panose="02020603050405020304" pitchFamily="18" charset="0"/>
              </a:rPr>
              <a:t>세부 설계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2C0E43-88A8-4C1B-ACDD-F84D7B41D5AD}"/>
              </a:ext>
            </a:extLst>
          </p:cNvPr>
          <p:cNvSpPr txBox="1"/>
          <p:nvPr/>
        </p:nvSpPr>
        <p:spPr>
          <a:xfrm>
            <a:off x="0" y="2760735"/>
            <a:ext cx="1376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1200" b="1" dirty="0">
                <a:latin typeface="Times New Roman" panose="02020603050405020304" pitchFamily="18" charset="0"/>
                <a:ea typeface="신명조체" panose="02030600000101010101" pitchFamily="18" charset="-127"/>
                <a:cs typeface="Times New Roman" panose="02020603050405020304" pitchFamily="18" charset="0"/>
              </a:rPr>
              <a:t>시연 동영상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BCC6105-536B-4918-AEF1-ADDE0E220502}"/>
              </a:ext>
            </a:extLst>
          </p:cNvPr>
          <p:cNvCxnSpPr/>
          <p:nvPr/>
        </p:nvCxnSpPr>
        <p:spPr>
          <a:xfrm flipH="1">
            <a:off x="0" y="894597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B978E91-5D2C-4585-9B3C-FF93DFC846CF}"/>
              </a:ext>
            </a:extLst>
          </p:cNvPr>
          <p:cNvCxnSpPr/>
          <p:nvPr/>
        </p:nvCxnSpPr>
        <p:spPr>
          <a:xfrm flipH="1">
            <a:off x="-1240" y="1479425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7DB4E3B-6ED0-4290-A893-09B1B8490B48}"/>
              </a:ext>
            </a:extLst>
          </p:cNvPr>
          <p:cNvCxnSpPr/>
          <p:nvPr/>
        </p:nvCxnSpPr>
        <p:spPr>
          <a:xfrm flipH="1">
            <a:off x="12828" y="2625096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3EEE65F-CCFE-4223-8EC9-B29F5E1209DB}"/>
              </a:ext>
            </a:extLst>
          </p:cNvPr>
          <p:cNvCxnSpPr/>
          <p:nvPr/>
        </p:nvCxnSpPr>
        <p:spPr>
          <a:xfrm flipH="1">
            <a:off x="-1240" y="3189810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300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6993">
        <p159:morph option="byObject"/>
      </p:transition>
    </mc:Choice>
    <mc:Fallback xmlns="">
      <p:transition spd="slow" advTm="26993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3151" y="143800"/>
            <a:ext cx="4135268" cy="89366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구현 기능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1545996" y="1068367"/>
            <a:ext cx="899653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25B4F6-B48C-4165-A0FE-207AB1E51B74}"/>
              </a:ext>
            </a:extLst>
          </p:cNvPr>
          <p:cNvSpPr/>
          <p:nvPr/>
        </p:nvSpPr>
        <p:spPr>
          <a:xfrm>
            <a:off x="0" y="0"/>
            <a:ext cx="137631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4" descr="News | ksjlab-koreauniv">
            <a:extLst>
              <a:ext uri="{FF2B5EF4-FFF2-40B4-BE49-F238E27FC236}">
                <a16:creationId xmlns:a16="http://schemas.microsoft.com/office/drawing/2014/main" id="{04C65AD4-17A1-460E-B486-461560029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55" y="76819"/>
            <a:ext cx="522002" cy="67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오각형 13">
            <a:extLst>
              <a:ext uri="{FF2B5EF4-FFF2-40B4-BE49-F238E27FC236}">
                <a16:creationId xmlns:a16="http://schemas.microsoft.com/office/drawing/2014/main" id="{6091FAE6-B440-4020-B47F-D057F08F5300}"/>
              </a:ext>
            </a:extLst>
          </p:cNvPr>
          <p:cNvSpPr/>
          <p:nvPr/>
        </p:nvSpPr>
        <p:spPr>
          <a:xfrm>
            <a:off x="0" y="1478288"/>
            <a:ext cx="1545996" cy="573420"/>
          </a:xfrm>
          <a:prstGeom prst="homePlate">
            <a:avLst>
              <a:gd name="adj" fmla="val 3103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C5C257-99CC-43B8-A8F0-244BFAEBB190}"/>
              </a:ext>
            </a:extLst>
          </p:cNvPr>
          <p:cNvSpPr txBox="1"/>
          <p:nvPr/>
        </p:nvSpPr>
        <p:spPr>
          <a:xfrm>
            <a:off x="257127" y="1037460"/>
            <a:ext cx="862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신명조체" panose="02030600000101010101" pitchFamily="18" charset="-127"/>
                <a:cs typeface="Times New Roman" panose="02020603050405020304" pitchFamily="18" charset="0"/>
              </a:rPr>
              <a:t>소개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513BF17-64CC-4A9D-81C4-30EBA2F69451}"/>
              </a:ext>
            </a:extLst>
          </p:cNvPr>
          <p:cNvCxnSpPr/>
          <p:nvPr/>
        </p:nvCxnSpPr>
        <p:spPr>
          <a:xfrm flipH="1">
            <a:off x="-1241" y="2044719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D78CFB5-04F5-400D-A35D-3706BCE39981}"/>
              </a:ext>
            </a:extLst>
          </p:cNvPr>
          <p:cNvSpPr txBox="1"/>
          <p:nvPr/>
        </p:nvSpPr>
        <p:spPr>
          <a:xfrm>
            <a:off x="257127" y="1622559"/>
            <a:ext cx="862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신명조체" panose="02030600000101010101" pitchFamily="18" charset="-127"/>
                <a:cs typeface="Times New Roman" panose="02020603050405020304" pitchFamily="18" charset="0"/>
              </a:rPr>
              <a:t>구현 기능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821D5B-13D5-42C7-BBD6-C1291691DCB8}"/>
              </a:ext>
            </a:extLst>
          </p:cNvPr>
          <p:cNvSpPr txBox="1"/>
          <p:nvPr/>
        </p:nvSpPr>
        <p:spPr>
          <a:xfrm>
            <a:off x="249681" y="2193335"/>
            <a:ext cx="862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신명조체" panose="02030600000101010101" pitchFamily="18" charset="-127"/>
                <a:cs typeface="Times New Roman" panose="02020603050405020304" pitchFamily="18" charset="0"/>
              </a:rPr>
              <a:t>세부 설계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2C0E43-88A8-4C1B-ACDD-F84D7B41D5AD}"/>
              </a:ext>
            </a:extLst>
          </p:cNvPr>
          <p:cNvSpPr txBox="1"/>
          <p:nvPr/>
        </p:nvSpPr>
        <p:spPr>
          <a:xfrm>
            <a:off x="0" y="2760735"/>
            <a:ext cx="1376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1200" b="1" dirty="0">
                <a:latin typeface="Times New Roman" panose="02020603050405020304" pitchFamily="18" charset="0"/>
                <a:ea typeface="신명조체" panose="02030600000101010101" pitchFamily="18" charset="-127"/>
                <a:cs typeface="Times New Roman" panose="02020603050405020304" pitchFamily="18" charset="0"/>
              </a:rPr>
              <a:t>시연 동영상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BCC6105-536B-4918-AEF1-ADDE0E220502}"/>
              </a:ext>
            </a:extLst>
          </p:cNvPr>
          <p:cNvCxnSpPr/>
          <p:nvPr/>
        </p:nvCxnSpPr>
        <p:spPr>
          <a:xfrm flipH="1">
            <a:off x="0" y="894597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B978E91-5D2C-4585-9B3C-FF93DFC846CF}"/>
              </a:ext>
            </a:extLst>
          </p:cNvPr>
          <p:cNvCxnSpPr/>
          <p:nvPr/>
        </p:nvCxnSpPr>
        <p:spPr>
          <a:xfrm flipH="1">
            <a:off x="-1240" y="1479425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7DB4E3B-6ED0-4290-A893-09B1B8490B48}"/>
              </a:ext>
            </a:extLst>
          </p:cNvPr>
          <p:cNvCxnSpPr/>
          <p:nvPr/>
        </p:nvCxnSpPr>
        <p:spPr>
          <a:xfrm flipH="1">
            <a:off x="12828" y="2625096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3EEE65F-CCFE-4223-8EC9-B29F5E1209DB}"/>
              </a:ext>
            </a:extLst>
          </p:cNvPr>
          <p:cNvCxnSpPr/>
          <p:nvPr/>
        </p:nvCxnSpPr>
        <p:spPr>
          <a:xfrm flipH="1">
            <a:off x="-1240" y="3189810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21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6993">
        <p159:morph option="byObject"/>
      </p:transition>
    </mc:Choice>
    <mc:Fallback xmlns="">
      <p:transition spd="slow" advTm="26993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3151" y="143800"/>
            <a:ext cx="4135268" cy="89366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세부 설계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1545996" y="1068367"/>
            <a:ext cx="899653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25B4F6-B48C-4165-A0FE-207AB1E51B74}"/>
              </a:ext>
            </a:extLst>
          </p:cNvPr>
          <p:cNvSpPr/>
          <p:nvPr/>
        </p:nvSpPr>
        <p:spPr>
          <a:xfrm>
            <a:off x="0" y="0"/>
            <a:ext cx="137631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4" descr="News | ksjlab-koreauniv">
            <a:extLst>
              <a:ext uri="{FF2B5EF4-FFF2-40B4-BE49-F238E27FC236}">
                <a16:creationId xmlns:a16="http://schemas.microsoft.com/office/drawing/2014/main" id="{04C65AD4-17A1-460E-B486-461560029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55" y="76819"/>
            <a:ext cx="522002" cy="67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오각형 13">
            <a:extLst>
              <a:ext uri="{FF2B5EF4-FFF2-40B4-BE49-F238E27FC236}">
                <a16:creationId xmlns:a16="http://schemas.microsoft.com/office/drawing/2014/main" id="{6091FAE6-B440-4020-B47F-D057F08F5300}"/>
              </a:ext>
            </a:extLst>
          </p:cNvPr>
          <p:cNvSpPr/>
          <p:nvPr/>
        </p:nvSpPr>
        <p:spPr>
          <a:xfrm>
            <a:off x="-1240" y="2054176"/>
            <a:ext cx="1545996" cy="573420"/>
          </a:xfrm>
          <a:prstGeom prst="homePlate">
            <a:avLst>
              <a:gd name="adj" fmla="val 3103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C5C257-99CC-43B8-A8F0-244BFAEBB190}"/>
              </a:ext>
            </a:extLst>
          </p:cNvPr>
          <p:cNvSpPr txBox="1"/>
          <p:nvPr/>
        </p:nvSpPr>
        <p:spPr>
          <a:xfrm>
            <a:off x="257127" y="1037460"/>
            <a:ext cx="862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신명조체" panose="02030600000101010101" pitchFamily="18" charset="-127"/>
                <a:cs typeface="Times New Roman" panose="02020603050405020304" pitchFamily="18" charset="0"/>
              </a:rPr>
              <a:t>소개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513BF17-64CC-4A9D-81C4-30EBA2F69451}"/>
              </a:ext>
            </a:extLst>
          </p:cNvPr>
          <p:cNvCxnSpPr/>
          <p:nvPr/>
        </p:nvCxnSpPr>
        <p:spPr>
          <a:xfrm flipH="1">
            <a:off x="-1241" y="2044719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D78CFB5-04F5-400D-A35D-3706BCE39981}"/>
              </a:ext>
            </a:extLst>
          </p:cNvPr>
          <p:cNvSpPr txBox="1"/>
          <p:nvPr/>
        </p:nvSpPr>
        <p:spPr>
          <a:xfrm>
            <a:off x="257127" y="1622559"/>
            <a:ext cx="862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신명조체" panose="02030600000101010101" pitchFamily="18" charset="-127"/>
                <a:cs typeface="Times New Roman" panose="02020603050405020304" pitchFamily="18" charset="0"/>
              </a:rPr>
              <a:t>구현 기능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821D5B-13D5-42C7-BBD6-C1291691DCB8}"/>
              </a:ext>
            </a:extLst>
          </p:cNvPr>
          <p:cNvSpPr txBox="1"/>
          <p:nvPr/>
        </p:nvSpPr>
        <p:spPr>
          <a:xfrm>
            <a:off x="249681" y="2193335"/>
            <a:ext cx="862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신명조체" panose="02030600000101010101" pitchFamily="18" charset="-127"/>
                <a:cs typeface="Times New Roman" panose="02020603050405020304" pitchFamily="18" charset="0"/>
              </a:rPr>
              <a:t>세부 설계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2C0E43-88A8-4C1B-ACDD-F84D7B41D5AD}"/>
              </a:ext>
            </a:extLst>
          </p:cNvPr>
          <p:cNvSpPr txBox="1"/>
          <p:nvPr/>
        </p:nvSpPr>
        <p:spPr>
          <a:xfrm>
            <a:off x="0" y="2760735"/>
            <a:ext cx="1376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1200" b="1" dirty="0">
                <a:latin typeface="Times New Roman" panose="02020603050405020304" pitchFamily="18" charset="0"/>
                <a:ea typeface="신명조체" panose="02030600000101010101" pitchFamily="18" charset="-127"/>
                <a:cs typeface="Times New Roman" panose="02020603050405020304" pitchFamily="18" charset="0"/>
              </a:rPr>
              <a:t>시연 동영상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BCC6105-536B-4918-AEF1-ADDE0E220502}"/>
              </a:ext>
            </a:extLst>
          </p:cNvPr>
          <p:cNvCxnSpPr/>
          <p:nvPr/>
        </p:nvCxnSpPr>
        <p:spPr>
          <a:xfrm flipH="1">
            <a:off x="0" y="894597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B978E91-5D2C-4585-9B3C-FF93DFC846CF}"/>
              </a:ext>
            </a:extLst>
          </p:cNvPr>
          <p:cNvCxnSpPr/>
          <p:nvPr/>
        </p:nvCxnSpPr>
        <p:spPr>
          <a:xfrm flipH="1">
            <a:off x="-1240" y="1479425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7DB4E3B-6ED0-4290-A893-09B1B8490B48}"/>
              </a:ext>
            </a:extLst>
          </p:cNvPr>
          <p:cNvCxnSpPr/>
          <p:nvPr/>
        </p:nvCxnSpPr>
        <p:spPr>
          <a:xfrm flipH="1">
            <a:off x="12828" y="2625096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3EEE65F-CCFE-4223-8EC9-B29F5E1209DB}"/>
              </a:ext>
            </a:extLst>
          </p:cNvPr>
          <p:cNvCxnSpPr/>
          <p:nvPr/>
        </p:nvCxnSpPr>
        <p:spPr>
          <a:xfrm flipH="1">
            <a:off x="-1240" y="3189810"/>
            <a:ext cx="1376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540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507">
        <p159:morph option="byObject"/>
      </p:transition>
    </mc:Choice>
    <mc:Fallback xmlns="">
      <p:transition spd="slow" advTm="20507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9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132</Words>
  <Application>Microsoft Office PowerPoint</Application>
  <PresentationFormat>와이드스크린</PresentationFormat>
  <Paragraphs>72</Paragraphs>
  <Slides>13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나눔고딕</vt:lpstr>
      <vt:lpstr>맑은 고딕</vt:lpstr>
      <vt:lpstr>Arial</vt:lpstr>
      <vt:lpstr>Times New Roman</vt:lpstr>
      <vt:lpstr>Office 테마</vt:lpstr>
      <vt:lpstr>1_Office 테마</vt:lpstr>
      <vt:lpstr>데이터 베이스</vt:lpstr>
      <vt:lpstr>PowerPoint 프레젠테이션</vt:lpstr>
      <vt:lpstr>프로젝트 소개</vt:lpstr>
      <vt:lpstr>프로젝트 소개</vt:lpstr>
      <vt:lpstr>프로젝트 소개</vt:lpstr>
      <vt:lpstr>프로젝트 소개</vt:lpstr>
      <vt:lpstr>구현 기능</vt:lpstr>
      <vt:lpstr>구현 기능</vt:lpstr>
      <vt:lpstr>세부 설계</vt:lpstr>
      <vt:lpstr>세부 설계</vt:lpstr>
      <vt:lpstr>프로젝트 시연 동영상</vt:lpstr>
      <vt:lpstr>후기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2014270243_오재욱</dc:creator>
  <cp:lastModifiedBy>오재욱[ 학부재학 / 컴퓨터정보학과 ]</cp:lastModifiedBy>
  <cp:revision>45</cp:revision>
  <dcterms:created xsi:type="dcterms:W3CDTF">2020-06-12T02:00:18Z</dcterms:created>
  <dcterms:modified xsi:type="dcterms:W3CDTF">2021-11-23T12:48:37Z</dcterms:modified>
</cp:coreProperties>
</file>