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b0fbd23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b0fbd23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3b0fbd232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3b0fbd232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3b0fbd232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3b0fbd232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3b0fbd232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3b0fbd232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3b0fbd232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3b0fbd232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Parallelization with OpenACC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 Achar, Jack Ansley, Samuel Talenti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Overview</a:t>
            </a:r>
            <a:endParaRPr sz="32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API with compiler directives for C, C++ and Fortran Code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Offloads computation from CPU to attached accelerator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Allows parallelization without implementing low-level tasks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Interface is very similar to OpenMP and should be familiar to those who have worked with it</a:t>
            </a:r>
            <a:endParaRPr sz="2000"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Basic Pragmas and Clauses</a:t>
            </a:r>
            <a:endParaRPr sz="32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Kernels</a:t>
            </a:r>
            <a:r>
              <a:rPr lang="en" sz="1400"/>
              <a:t>: Instructs the compiler to attempt to identify parallelizable code in the following block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Safe, compiler ignores pragma if unsafe dependencies found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Parallel</a:t>
            </a:r>
            <a:r>
              <a:rPr lang="en" sz="1400"/>
              <a:t>: Explicitly tells the compiler to parallelize the code in the following block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Will not attempt to detect dependencies as with </a:t>
            </a:r>
            <a:r>
              <a:rPr b="1" lang="en" sz="1400"/>
              <a:t>Kernels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Data</a:t>
            </a:r>
            <a:r>
              <a:rPr lang="en" sz="1400"/>
              <a:t>: Tells the  compiler the programmer wants to move data between host and devices using various data-clauses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Common Data Clauses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Copy, Copyin, Copyout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Create, Present, Loop</a:t>
            </a:r>
            <a:endParaRPr sz="1400"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Matrix Multiplication</a:t>
            </a:r>
            <a:endParaRPr sz="32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4545825" y="1567550"/>
            <a:ext cx="4137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OpenACC considerably outperforms both OpenMP and POSIX Threads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 a single thread OpenACC completes in less than 1/10th  the time as either other library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OpenACC has considerably more compilation and runtime optimization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Even low-numbers of threads beat out high-thread OpenMP and Pthread implementations</a:t>
            </a:r>
            <a:endParaRPr sz="14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25" y="1666638"/>
            <a:ext cx="4137225" cy="27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Riemann Sum Rectangle Approximation</a:t>
            </a:r>
            <a:endParaRPr sz="3200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4999700" y="1567550"/>
            <a:ext cx="366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OpenACC offers a large advantage at low threads as it had in Mmult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 8 threads OpenACC achieved its’ fastest runtime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Roughly equal to OpenMP at 16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OpenMP slightly beat out OpenACC’s fastest time (~3ms), yet it used four times as many threads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OpenACC’s performance did suffer from higher threads sooner than OpenMP</a:t>
            </a:r>
            <a:endParaRPr sz="140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75" y="1651550"/>
            <a:ext cx="458152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Conclusion</a:t>
            </a:r>
            <a:endParaRPr sz="3200"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617700" y="1678175"/>
            <a:ext cx="7908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Powerful parallelization library, large performance increase over OMP and Pthreads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Some difficulty with setting up OpenACC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Needed to use Pitt CRC cluster rather than CS linux cluster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Offers both easy-to-use parallelization tools and more detailed pragmas for data movement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very beneficial library that can be used on real-world applications for a significant speedup</a:t>
            </a:r>
            <a:endParaRPr sz="2000"/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