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E8"/>
    <a:srgbClr val="1C2238"/>
    <a:srgbClr val="4B3772"/>
    <a:srgbClr val="0B022D"/>
    <a:srgbClr val="380B41"/>
    <a:srgbClr val="2E0C2E"/>
    <a:srgbClr val="61193F"/>
    <a:srgbClr val="833B61"/>
    <a:srgbClr val="F67E7D"/>
    <a:srgbClr val="F5B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2FBAC-30AA-4F21-8F3A-CFB580E78D43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FB27-9FED-48BC-9904-579FE03919D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017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FB27-9FED-48BC-9904-579FE03919D6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828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765C-3779-4282-8027-1793ACF0D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A12C-4783-48AD-BC96-D68653AEA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EBE3-AF0C-41C3-8D7A-7F6C3415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34F7-6ADB-4729-919E-3691EBBD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CF14-16FF-43C2-A871-067DD279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066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C18D-8D2F-4A11-B89E-D8E0EB5E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4F26C-F060-4A69-BF72-A563AA0D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9E6B-1DAC-438D-BFB8-965C966F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9826-4641-430B-93BF-9DF00012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C4A1-7FC1-4A5E-A716-1A0720DE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748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56F81-4AFE-4B63-A937-59282381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252-0730-4958-8269-BD842E21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A355-1924-4DD6-848F-1B98E7B1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6190-B3A1-43C7-BFB2-BEC6E616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E914-EA17-4091-8D22-84FB15BA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519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FD43-7222-4E45-B261-B146F54A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FC1F-202D-495D-AC00-68C052B88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6E01-143D-4387-B6F8-425141C8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34D7-79CC-47A2-8913-1ADFD86D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A570-79CD-47A2-8414-973484A2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2718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30A5-9DA9-49C9-AA6A-C9555721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0E0F-677D-4DB0-9218-144884019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15BE-6561-4A5F-BCD5-871133D2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596D-6063-4B0B-8761-17FBCF4F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242E-D3EF-406F-80C9-0C70E285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91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EE1C-628F-41F8-9A31-AC188256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B844-BFBC-4CFB-B06A-357AB2CF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E26F3-D026-4F13-89DC-6C3A7666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74A1-F6F1-432A-9646-548CD43A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720B9-6DA9-4457-B455-47B97749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B0FB-DCF0-4FA9-BAE1-69DE1CA1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07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A293-D11F-4904-9C3D-41DFE928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A7152-9E12-4EC1-8CEA-77BACDD0E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A37D-C98F-4D22-AD8B-B41466BD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1CEA2-17F3-4F02-AE9B-4EDAE4DCD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43DD7-3B8A-4C03-AD02-102491013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59730-8CAB-4763-880F-61C57C26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D544-5428-4830-ADE7-CE3E359B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B1968-59B0-4988-8E2D-FD31ADB8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6990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E19-C0A2-4897-BBDA-24404FC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02A17-0BF4-44AB-8ECB-610D5BB4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565ED-8FFE-4E81-877B-E414158E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79B23-73B1-402F-9E6C-814EE47E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66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026F-6359-4947-BE36-8829D25A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45529-B931-4E4F-8B6A-4C8299C5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6C56A-8B4B-48A6-AB5D-1121486F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83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9456-618C-494D-A23E-AB8310F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94A1-974D-4AB4-AE54-1157602C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81A1F-FCBC-463C-B37E-FC07B20F0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A4B2-8237-4206-9A21-BF8F64A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1DC69-2AD2-446A-AA84-55AD872A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D347-6DD6-45D5-82D9-D2280D51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0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0FDD-5A79-4EE9-9E2F-9701D66B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ED8BB-57AA-45D9-9238-22B30B458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B13A2-3CC3-4380-8F92-5E5FDA925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31BF2-326A-401A-8B41-662E830A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0F6AA-B98F-4C99-BA95-79795420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13BE7-7138-432F-A0B7-B429C839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90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7B39F-502F-4FD3-84A2-01590E8E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C5BC5-1628-4A60-B7C7-61C771EE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C2E75-D699-487C-91BA-71D06D54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8F4B-0919-48F7-93DB-60F49136728E}" type="datetimeFigureOut">
              <a:rPr lang="en-HK" smtClean="0"/>
              <a:t>4/12/2020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EC297-E673-4514-856F-9DCAC0473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79D9-5CCA-4DB5-84B3-49A66CE4C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84F1-E37B-4918-AAB4-D7521FCD334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15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F7F7F-B1FC-4FF6-AE57-677A249A24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3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5EDB86-4BCE-4461-BCEB-12404AB8BBC6}"/>
              </a:ext>
            </a:extLst>
          </p:cNvPr>
          <p:cNvSpPr/>
          <p:nvPr/>
        </p:nvSpPr>
        <p:spPr>
          <a:xfrm>
            <a:off x="7104355" y="4582223"/>
            <a:ext cx="4384089" cy="3391270"/>
          </a:xfrm>
          <a:prstGeom prst="roundRect">
            <a:avLst>
              <a:gd name="adj" fmla="val 3840"/>
            </a:avLst>
          </a:prstGeom>
          <a:solidFill>
            <a:srgbClr val="0B0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330F42-0C68-49C8-8E88-76F0A4F794C7}"/>
              </a:ext>
            </a:extLst>
          </p:cNvPr>
          <p:cNvSpPr/>
          <p:nvPr/>
        </p:nvSpPr>
        <p:spPr>
          <a:xfrm>
            <a:off x="2895600" y="4582223"/>
            <a:ext cx="4046738" cy="3391270"/>
          </a:xfrm>
          <a:prstGeom prst="roundRect">
            <a:avLst>
              <a:gd name="adj" fmla="val 3840"/>
            </a:avLst>
          </a:prstGeom>
          <a:solidFill>
            <a:srgbClr val="0B0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92C1B1-97BC-464B-9782-9B0829B61EC0}"/>
              </a:ext>
            </a:extLst>
          </p:cNvPr>
          <p:cNvSpPr/>
          <p:nvPr/>
        </p:nvSpPr>
        <p:spPr>
          <a:xfrm>
            <a:off x="2895600" y="1018647"/>
            <a:ext cx="8540318" cy="3391270"/>
          </a:xfrm>
          <a:prstGeom prst="roundRect">
            <a:avLst>
              <a:gd name="adj" fmla="val 3840"/>
            </a:avLst>
          </a:prstGeom>
          <a:solidFill>
            <a:srgbClr val="0B0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D8FBD76-F725-4D22-A618-851AC9623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8046" y="1530593"/>
            <a:ext cx="2381620" cy="12658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06CCE2-3B0F-4485-8DC9-F3AE1DBB1946}"/>
              </a:ext>
            </a:extLst>
          </p:cNvPr>
          <p:cNvSpPr/>
          <p:nvPr/>
        </p:nvSpPr>
        <p:spPr>
          <a:xfrm>
            <a:off x="0" y="0"/>
            <a:ext cx="12192000" cy="834501"/>
          </a:xfrm>
          <a:prstGeom prst="rect">
            <a:avLst/>
          </a:prstGeom>
          <a:solidFill>
            <a:srgbClr val="212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87137-0A80-44ED-BE7C-F48721DAF50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1C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16F9F2-5464-491C-94AD-87CAD189D791}"/>
              </a:ext>
            </a:extLst>
          </p:cNvPr>
          <p:cNvSpPr/>
          <p:nvPr/>
        </p:nvSpPr>
        <p:spPr>
          <a:xfrm>
            <a:off x="236737" y="6297227"/>
            <a:ext cx="713173" cy="435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C8E7"/>
                </a:solidFill>
                <a:latin typeface="+mj-lt"/>
              </a:rPr>
              <a:t>Exit</a:t>
            </a:r>
            <a:endParaRPr lang="en-HK" dirty="0">
              <a:solidFill>
                <a:srgbClr val="A3C8E7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D489F-2A36-409A-B9EE-008ECF24B918}"/>
              </a:ext>
            </a:extLst>
          </p:cNvPr>
          <p:cNvSpPr/>
          <p:nvPr/>
        </p:nvSpPr>
        <p:spPr>
          <a:xfrm>
            <a:off x="537099" y="2142476"/>
            <a:ext cx="1669002" cy="435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C8E7"/>
                </a:solidFill>
                <a:latin typeface="+mj-lt"/>
              </a:rPr>
              <a:t>Overview</a:t>
            </a:r>
            <a:endParaRPr lang="en-HK" dirty="0">
              <a:solidFill>
                <a:srgbClr val="A3C8E7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BDF5C1-438D-4DE9-BF4B-497E5834A7BB}"/>
              </a:ext>
            </a:extLst>
          </p:cNvPr>
          <p:cNvSpPr/>
          <p:nvPr/>
        </p:nvSpPr>
        <p:spPr>
          <a:xfrm>
            <a:off x="537099" y="3494841"/>
            <a:ext cx="1669002" cy="435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C8E7"/>
                </a:solidFill>
                <a:latin typeface="+mj-lt"/>
              </a:rPr>
              <a:t>Schedule</a:t>
            </a:r>
            <a:endParaRPr lang="en-HK" dirty="0">
              <a:solidFill>
                <a:srgbClr val="A3C8E7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A326B-6528-46F4-BB82-B2B55D55BBDA}"/>
              </a:ext>
            </a:extLst>
          </p:cNvPr>
          <p:cNvSpPr/>
          <p:nvPr/>
        </p:nvSpPr>
        <p:spPr>
          <a:xfrm>
            <a:off x="537099" y="2796463"/>
            <a:ext cx="1669002" cy="435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C8E7"/>
                </a:solidFill>
                <a:latin typeface="+mj-lt"/>
              </a:rPr>
              <a:t>Analyze</a:t>
            </a:r>
            <a:endParaRPr lang="en-HK" dirty="0">
              <a:solidFill>
                <a:srgbClr val="A3C8E7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BC9689-AED4-4F91-8E86-D8A2C5158705}"/>
              </a:ext>
            </a:extLst>
          </p:cNvPr>
          <p:cNvSpPr/>
          <p:nvPr/>
        </p:nvSpPr>
        <p:spPr>
          <a:xfrm>
            <a:off x="537099" y="1270986"/>
            <a:ext cx="1669002" cy="4350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C8E7"/>
                </a:solidFill>
                <a:latin typeface="+mj-lt"/>
              </a:rPr>
              <a:t>New Task</a:t>
            </a:r>
            <a:endParaRPr lang="en-HK" dirty="0">
              <a:solidFill>
                <a:srgbClr val="A3C8E7"/>
              </a:solidFill>
              <a:latin typeface="+mj-lt"/>
            </a:endParaRPr>
          </a:p>
        </p:txBody>
      </p:sp>
      <p:pic>
        <p:nvPicPr>
          <p:cNvPr id="16" name="Picture 15" descr="Chart, treemap chart&#10;&#10;Description automatically generated">
            <a:extLst>
              <a:ext uri="{FF2B5EF4-FFF2-40B4-BE49-F238E27FC236}">
                <a16:creationId xmlns:a16="http://schemas.microsoft.com/office/drawing/2014/main" id="{FDA22F1A-0E6D-45E8-8E90-0F42CAB40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948729"/>
            <a:ext cx="2377366" cy="12658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247B3D-E5A4-4D8B-8CFC-38315BECB342}"/>
              </a:ext>
            </a:extLst>
          </p:cNvPr>
          <p:cNvSpPr/>
          <p:nvPr/>
        </p:nvSpPr>
        <p:spPr>
          <a:xfrm>
            <a:off x="4964097" y="199747"/>
            <a:ext cx="1669002" cy="435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A3C8E7"/>
                </a:solidFill>
                <a:latin typeface="+mj-lt"/>
              </a:rPr>
              <a:t>Overview</a:t>
            </a:r>
            <a:endParaRPr lang="en-HK" sz="2800" dirty="0">
              <a:solidFill>
                <a:srgbClr val="A3C8E7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E658B-CAD8-4C6E-B5B8-91ADF2FF8951}"/>
              </a:ext>
            </a:extLst>
          </p:cNvPr>
          <p:cNvSpPr/>
          <p:nvPr/>
        </p:nvSpPr>
        <p:spPr>
          <a:xfrm>
            <a:off x="5888486" y="4749359"/>
            <a:ext cx="932155" cy="238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ECFE8"/>
                </a:solidFill>
              </a:rPr>
              <a:t>o  +  x</a:t>
            </a:r>
            <a:endParaRPr lang="en-HK" dirty="0">
              <a:solidFill>
                <a:srgbClr val="CECFE8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6B8AB-3C69-4AEE-9FD8-D7C0A2C4AECB}"/>
              </a:ext>
            </a:extLst>
          </p:cNvPr>
          <p:cNvSpPr/>
          <p:nvPr/>
        </p:nvSpPr>
        <p:spPr>
          <a:xfrm>
            <a:off x="5406501" y="1130972"/>
            <a:ext cx="3116062" cy="3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ECFE8"/>
                </a:solidFill>
              </a:rPr>
              <a:t>Color Theme</a:t>
            </a:r>
            <a:endParaRPr lang="en-HK" dirty="0">
              <a:solidFill>
                <a:srgbClr val="CECFE8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85BB0D-E8A0-4B31-B0C0-2E4894D967BD}"/>
              </a:ext>
            </a:extLst>
          </p:cNvPr>
          <p:cNvSpPr/>
          <p:nvPr/>
        </p:nvSpPr>
        <p:spPr>
          <a:xfrm>
            <a:off x="10486377" y="1211610"/>
            <a:ext cx="932155" cy="238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ECFE8"/>
                </a:solidFill>
              </a:rPr>
              <a:t>o  +  x</a:t>
            </a:r>
            <a:endParaRPr lang="en-HK" dirty="0">
              <a:solidFill>
                <a:srgbClr val="CECFE8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076C45-40B5-4F4E-A864-4DEBD03D6178}"/>
              </a:ext>
            </a:extLst>
          </p:cNvPr>
          <p:cNvSpPr/>
          <p:nvPr/>
        </p:nvSpPr>
        <p:spPr>
          <a:xfrm>
            <a:off x="10486377" y="4749359"/>
            <a:ext cx="932155" cy="238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ECFE8"/>
                </a:solidFill>
              </a:rPr>
              <a:t>o  +  x</a:t>
            </a:r>
            <a:endParaRPr lang="en-HK" dirty="0">
              <a:solidFill>
                <a:srgbClr val="CECF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6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29F3599A-6AA7-4305-BA58-B192374D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D65C6-9516-47B2-B96A-690DF8137608}"/>
              </a:ext>
            </a:extLst>
          </p:cNvPr>
          <p:cNvSpPr txBox="1"/>
          <p:nvPr/>
        </p:nvSpPr>
        <p:spPr>
          <a:xfrm>
            <a:off x="647121" y="37322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ECFE8"/>
                </a:solidFill>
              </a:rPr>
              <a:t>#1C2238</a:t>
            </a:r>
            <a:endParaRPr lang="en-HK" dirty="0">
              <a:solidFill>
                <a:srgbClr val="1C22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748D0-741F-4E51-BA7A-43C41588F46F}"/>
              </a:ext>
            </a:extLst>
          </p:cNvPr>
          <p:cNvSpPr txBox="1"/>
          <p:nvPr/>
        </p:nvSpPr>
        <p:spPr>
          <a:xfrm>
            <a:off x="865028" y="385290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ECFE8"/>
                </a:solidFill>
              </a:rPr>
              <a:t>#A3C8E7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003C-62E4-4685-BCC5-FE90E150C4C0}"/>
              </a:ext>
            </a:extLst>
          </p:cNvPr>
          <p:cNvSpPr txBox="1"/>
          <p:nvPr/>
        </p:nvSpPr>
        <p:spPr>
          <a:xfrm>
            <a:off x="10891223" y="22266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CECFE8"/>
                </a:solidFill>
              </a:rPr>
              <a:t>#212843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D1CC19-68B9-4979-8970-871E66743974}"/>
              </a:ext>
            </a:extLst>
          </p:cNvPr>
          <p:cNvSpPr/>
          <p:nvPr/>
        </p:nvSpPr>
        <p:spPr>
          <a:xfrm>
            <a:off x="6329779" y="1176338"/>
            <a:ext cx="1269506" cy="304800"/>
          </a:xfrm>
          <a:prstGeom prst="rect">
            <a:avLst/>
          </a:prstGeom>
          <a:noFill/>
          <a:ln>
            <a:solidFill>
              <a:srgbClr val="CEC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F1D468-E73B-4506-98F9-ED9F007F9641}"/>
              </a:ext>
            </a:extLst>
          </p:cNvPr>
          <p:cNvSpPr/>
          <p:nvPr/>
        </p:nvSpPr>
        <p:spPr>
          <a:xfrm>
            <a:off x="430557" y="444064"/>
            <a:ext cx="219770" cy="227651"/>
          </a:xfrm>
          <a:prstGeom prst="rect">
            <a:avLst/>
          </a:prstGeom>
          <a:noFill/>
          <a:ln>
            <a:solidFill>
              <a:srgbClr val="CEC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BE62B-5E61-43C2-B3C5-316BD0A65BF7}"/>
              </a:ext>
            </a:extLst>
          </p:cNvPr>
          <p:cNvSpPr/>
          <p:nvPr/>
        </p:nvSpPr>
        <p:spPr>
          <a:xfrm>
            <a:off x="10671453" y="293505"/>
            <a:ext cx="219770" cy="227651"/>
          </a:xfrm>
          <a:prstGeom prst="rect">
            <a:avLst/>
          </a:prstGeom>
          <a:noFill/>
          <a:ln>
            <a:solidFill>
              <a:srgbClr val="CEC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26BE5-6DD6-4AAA-B3F5-21F682926D6D}"/>
              </a:ext>
            </a:extLst>
          </p:cNvPr>
          <p:cNvSpPr txBox="1"/>
          <p:nvPr/>
        </p:nvSpPr>
        <p:spPr>
          <a:xfrm>
            <a:off x="6460227" y="150987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ECFE8"/>
                </a:solidFill>
              </a:rPr>
              <a:t>#1C2238</a:t>
            </a:r>
            <a:endParaRPr lang="en-HK" dirty="0">
              <a:solidFill>
                <a:srgbClr val="1C2238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F318C-388D-4B5E-9D8F-79BBBD650B01}"/>
              </a:ext>
            </a:extLst>
          </p:cNvPr>
          <p:cNvSpPr txBox="1"/>
          <p:nvPr/>
        </p:nvSpPr>
        <p:spPr>
          <a:xfrm>
            <a:off x="9704975" y="366824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ECFE8"/>
                </a:solidFill>
              </a:rPr>
              <a:t>#1C2238</a:t>
            </a:r>
            <a:endParaRPr lang="en-HK" dirty="0">
              <a:solidFill>
                <a:srgbClr val="1C2238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239F8C-FFA4-4ED4-8D0C-CA2D4E840368}"/>
              </a:ext>
            </a:extLst>
          </p:cNvPr>
          <p:cNvSpPr/>
          <p:nvPr/>
        </p:nvSpPr>
        <p:spPr>
          <a:xfrm>
            <a:off x="9473220" y="3743273"/>
            <a:ext cx="219770" cy="227651"/>
          </a:xfrm>
          <a:prstGeom prst="rect">
            <a:avLst/>
          </a:prstGeom>
          <a:noFill/>
          <a:ln>
            <a:solidFill>
              <a:srgbClr val="CEC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1B08F-0CD6-426A-B2E3-36574FF5FBBC}"/>
              </a:ext>
            </a:extLst>
          </p:cNvPr>
          <p:cNvSpPr/>
          <p:nvPr/>
        </p:nvSpPr>
        <p:spPr>
          <a:xfrm>
            <a:off x="865028" y="3577701"/>
            <a:ext cx="1019831" cy="275207"/>
          </a:xfrm>
          <a:prstGeom prst="rect">
            <a:avLst/>
          </a:prstGeom>
          <a:noFill/>
          <a:ln>
            <a:solidFill>
              <a:srgbClr val="CEC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546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Tse Chun Yin</dc:creator>
  <cp:lastModifiedBy>Tse Chun Yin</cp:lastModifiedBy>
  <cp:revision>9</cp:revision>
  <dcterms:created xsi:type="dcterms:W3CDTF">2020-12-04T02:12:00Z</dcterms:created>
  <dcterms:modified xsi:type="dcterms:W3CDTF">2020-12-04T03:02:30Z</dcterms:modified>
</cp:coreProperties>
</file>