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/>
    <p:restoredTop sz="96324"/>
  </p:normalViewPr>
  <p:slideViewPr>
    <p:cSldViewPr snapToGrid="0" snapToObjects="1">
      <p:cViewPr varScale="1">
        <p:scale>
          <a:sx n="78" d="100"/>
          <a:sy n="78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14222D-BC59-0001-149B-369E8D4C64EB}"/>
              </a:ext>
            </a:extLst>
          </p:cNvPr>
          <p:cNvSpPr/>
          <p:nvPr/>
        </p:nvSpPr>
        <p:spPr>
          <a:xfrm>
            <a:off x="4427387" y="3635477"/>
            <a:ext cx="2289410" cy="304062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 B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Acceleration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radius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player based on arrow keys input</a:t>
            </a:r>
          </a:p>
          <a:p>
            <a:endParaRPr lang="en-US" sz="1200" dirty="0"/>
          </a:p>
          <a:p>
            <a:r>
              <a:rPr lang="en-US" sz="1200" dirty="0"/>
              <a:t>On collision with Coin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score increase B event to Scorekeeper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DD74083-B6FD-18FB-8B83-A7285689663F}"/>
              </a:ext>
            </a:extLst>
          </p:cNvPr>
          <p:cNvSpPr/>
          <p:nvPr/>
        </p:nvSpPr>
        <p:spPr>
          <a:xfrm>
            <a:off x="4473731" y="181896"/>
            <a:ext cx="2289410" cy="3040627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 A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Acceleration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radius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player based on WASD keys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collision with Coin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score increase A event to Scorekeeper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592549-7E98-7791-1351-F06AAF9C2230}"/>
              </a:ext>
            </a:extLst>
          </p:cNvPr>
          <p:cNvGrpSpPr/>
          <p:nvPr/>
        </p:nvGrpSpPr>
        <p:grpSpPr>
          <a:xfrm>
            <a:off x="211482" y="2859195"/>
            <a:ext cx="2441810" cy="923331"/>
            <a:chOff x="1994867" y="3229898"/>
            <a:chExt cx="2441810" cy="2649794"/>
          </a:xfrm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E3768A4F-5BEA-C81D-30C4-A52B667F8AB2}"/>
                </a:ext>
              </a:extLst>
            </p:cNvPr>
            <p:cNvSpPr/>
            <p:nvPr/>
          </p:nvSpPr>
          <p:spPr>
            <a:xfrm>
              <a:off x="2147267" y="3382298"/>
              <a:ext cx="2289410" cy="2497394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80595DDD-53F8-1D87-3FCB-DD2485E750CF}"/>
                </a:ext>
              </a:extLst>
            </p:cNvPr>
            <p:cNvSpPr/>
            <p:nvPr/>
          </p:nvSpPr>
          <p:spPr>
            <a:xfrm>
              <a:off x="1994867" y="3229898"/>
              <a:ext cx="2289410" cy="2497395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Coin</a:t>
              </a:r>
            </a:p>
            <a:p>
              <a:pPr algn="ctr"/>
              <a:endParaRPr lang="en-US" sz="1200" dirty="0"/>
            </a:p>
            <a:p>
              <a:r>
                <a:rPr lang="en-US" sz="1200" dirty="0"/>
                <a:t>On collision with players: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Destroy this thing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</p:txBody>
        </p:sp>
      </p:grp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9C7E3ED8-D245-1370-C6E2-9711C2A1FDE8}"/>
              </a:ext>
            </a:extLst>
          </p:cNvPr>
          <p:cNvSpPr/>
          <p:nvPr/>
        </p:nvSpPr>
        <p:spPr>
          <a:xfrm>
            <a:off x="9538708" y="3068667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Scorekeeer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Points per pickup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player A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player B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score increase 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player A score</a:t>
            </a:r>
          </a:p>
          <a:p>
            <a:endParaRPr lang="en-US" sz="1200" dirty="0"/>
          </a:p>
          <a:p>
            <a:r>
              <a:rPr lang="en-US" sz="1200" dirty="0"/>
              <a:t>On score increase 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player B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84302D3A-0C14-08F6-E4B5-51919D423BE0}"/>
              </a:ext>
            </a:extLst>
          </p:cNvPr>
          <p:cNvSpPr/>
          <p:nvPr/>
        </p:nvSpPr>
        <p:spPr>
          <a:xfrm>
            <a:off x="9538708" y="769284"/>
            <a:ext cx="2289410" cy="1248697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UI Manager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scores from Scorekeeper and update displayed scores.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80B32-A110-F980-BD32-3CCFA307D0B0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 flipV="1">
            <a:off x="2653292" y="3347413"/>
            <a:ext cx="1774095" cy="1808377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CB897-EF38-5990-76A3-0BD0A98A7309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2653292" y="1702210"/>
            <a:ext cx="1820439" cy="1645203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DC3E99-FFF7-82D3-E4C9-CDC2B69039C0}"/>
              </a:ext>
            </a:extLst>
          </p:cNvPr>
          <p:cNvSpPr txBox="1"/>
          <p:nvPr/>
        </p:nvSpPr>
        <p:spPr>
          <a:xfrm>
            <a:off x="2944706" y="4384566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01C1E-BFB2-5387-9E54-E36E1BCB5191}"/>
              </a:ext>
            </a:extLst>
          </p:cNvPr>
          <p:cNvSpPr txBox="1"/>
          <p:nvPr/>
        </p:nvSpPr>
        <p:spPr>
          <a:xfrm>
            <a:off x="2955525" y="2017981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5B2E2-1188-3BAB-8B15-0BBFEF9501D4}"/>
              </a:ext>
            </a:extLst>
          </p:cNvPr>
          <p:cNvSpPr txBox="1"/>
          <p:nvPr/>
        </p:nvSpPr>
        <p:spPr>
          <a:xfrm>
            <a:off x="7673517" y="2073221"/>
            <a:ext cx="19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score increase A event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012DBC-4072-DB57-F713-DE92A9EE76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83413" y="2017981"/>
            <a:ext cx="11231" cy="105068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8CEB75-8AF2-0CD0-0C6F-CC2230AE73C2}"/>
              </a:ext>
            </a:extLst>
          </p:cNvPr>
          <p:cNvSpPr txBox="1"/>
          <p:nvPr/>
        </p:nvSpPr>
        <p:spPr>
          <a:xfrm>
            <a:off x="10771839" y="2159239"/>
            <a:ext cx="77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scores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61FD54-997A-CF32-8D27-FD1F677ACC0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63141" y="1702210"/>
            <a:ext cx="2775567" cy="27813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530182-D7C2-D7B2-BE3D-C856DCFE974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16797" y="4483510"/>
            <a:ext cx="2821911" cy="67228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351925E-C0F3-E141-7814-3AD212E9086A}"/>
              </a:ext>
            </a:extLst>
          </p:cNvPr>
          <p:cNvSpPr txBox="1"/>
          <p:nvPr/>
        </p:nvSpPr>
        <p:spPr>
          <a:xfrm>
            <a:off x="6854724" y="4155449"/>
            <a:ext cx="19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score increase B event</a:t>
            </a:r>
          </a:p>
        </p:txBody>
      </p:sp>
    </p:spTree>
    <p:extLst>
      <p:ext uri="{BB962C8B-B14F-4D97-AF65-F5344CB8AC3E}">
        <p14:creationId xmlns:p14="http://schemas.microsoft.com/office/powerpoint/2010/main" val="10437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3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133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Le Minh Pham</cp:lastModifiedBy>
  <cp:revision>14</cp:revision>
  <dcterms:created xsi:type="dcterms:W3CDTF">2021-08-31T05:08:59Z</dcterms:created>
  <dcterms:modified xsi:type="dcterms:W3CDTF">2023-09-27T07:47:41Z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