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E00"/>
    <a:srgbClr val="258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DA88-2983-444C-9248-25AEDF6F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CA4FA-45AA-5C4A-AD15-576D496E5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7647-A334-DD4B-8AEB-93395BD6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D878-4C7B-1E43-B68E-C9051CF8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09FE-C9C1-5242-A00C-ABACBCE4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2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5B61-5B52-954E-926C-285B46A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3AB20-A767-9748-AA1A-64945F4AD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E5E7-4D07-7343-A754-2BB9E2E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E889-9938-6341-AA86-14DF7DDA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741A-0E08-DF40-9D81-BF63A846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04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5CD29-BFFA-0C4B-94CE-CDECF5D42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09126-ADF4-D44D-B250-8004BFF8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1AFF-B329-5C4C-82A2-B6778F06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77F0-4A68-CE44-BCB1-FBE2E17F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8F59-78EC-0749-B458-E64EC2C7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5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00A8-A174-BE46-9167-5C1A0FA1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3693-E5CF-7F4D-AFEE-97631C4B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ADB7-EFCD-B14A-87BD-71C0B648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5DC2-1B6E-D94B-8D9C-68A0829F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2711-1FBC-8F44-97B9-C6FF3AB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39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C82B-4D8D-B24B-A641-6FBD2910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5263-C9B2-8C4B-A0F2-74D965EB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A017-E81D-1947-B731-6E681A2E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363F-E3D1-1E43-A691-506F00D0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9320-90A8-2B45-B842-194B771C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32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3592-1A9E-0D41-AC40-4E65ED6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E7D5-391E-9E47-9D2F-49326A32D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CD03-9434-C14E-B3A8-DA3EC4AE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798C-3A60-8345-8122-1E84380B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E12E-FA90-2247-87F4-2874E358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5D64-F0FC-A240-95CC-4BE4E88E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990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91B8-F124-B448-93CA-5F60E248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F19-329C-A449-9B95-2B31A64C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D94D-F03E-984F-B47C-0CBAE6D7B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3259C-9A26-AF45-9726-20117A9F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66B8A-09CA-2C49-97F7-7228CD0CE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AF215-8D9F-5542-AC2B-CE66C3C8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88359-A564-0A48-AA7C-79BECB46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3EB6B-D190-7441-A631-3BA4ADAB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52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22CB-1604-424C-AC4D-0912A22C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FFC90-A8C1-1147-9B8A-73F653C5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1937C-3187-7049-9B04-9B7AD8C7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5D5B6-E8E0-664D-A52C-0D996151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75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15A93-05F4-6D48-98C5-910AC223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2BCD-895A-7D49-B8DE-0122741B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5684-56F4-E64F-B0AD-3F91746D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927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1E6F-23C8-3641-AD15-0C09CFF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5429-A6D9-464B-B8BF-D41D426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6235B-6B93-E646-9BBD-E53005CF8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F043-F897-284C-A942-4EA28F02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61EC-341E-504C-BB59-6EC248F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E3C9-B56A-CE43-AD4F-DF3C9964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30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6CB9-362B-6442-B89D-3ABA38B2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58423-797E-E442-BB94-6CB900D6B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6CA28-63F5-8847-932C-853622B7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6A721-6730-4146-AB48-E8FCF5D2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08824-A75A-EF43-B6B8-8E441BDD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2D439-1A58-3947-9054-0805A30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7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C1BA-1A7A-C546-BC05-36026694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8146-0799-7D48-846B-8EC0A9408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872D-4C7E-F943-9F3F-358CD4CE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24E-2D03-F742-87ED-92C2EA903CA6}" type="datetimeFigureOut">
              <a:rPr lang="en-CN" smtClean="0"/>
              <a:t>2020/3/10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8943-9775-0042-8ABE-C9FB260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0538-23C4-994A-ACFB-D039641E1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800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1798F2-0290-F54D-9371-169EA06F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53" y="0"/>
            <a:ext cx="8134489" cy="6858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195BDC58-A6B0-BA4B-8E31-FFD1DCF5BC37}"/>
              </a:ext>
            </a:extLst>
          </p:cNvPr>
          <p:cNvSpPr/>
          <p:nvPr/>
        </p:nvSpPr>
        <p:spPr>
          <a:xfrm>
            <a:off x="2928551" y="3731741"/>
            <a:ext cx="6312242" cy="2162432"/>
          </a:xfrm>
          <a:custGeom>
            <a:avLst/>
            <a:gdLst>
              <a:gd name="connsiteX0" fmla="*/ 0 w 6289589"/>
              <a:gd name="connsiteY0" fmla="*/ 5252402 h 5277116"/>
              <a:gd name="connsiteX1" fmla="*/ 1235676 w 6289589"/>
              <a:gd name="connsiteY1" fmla="*/ 13138 h 5277116"/>
              <a:gd name="connsiteX2" fmla="*/ 2211860 w 6289589"/>
              <a:gd name="connsiteY2" fmla="*/ 3794305 h 5277116"/>
              <a:gd name="connsiteX3" fmla="*/ 3768811 w 6289589"/>
              <a:gd name="connsiteY3" fmla="*/ 4968197 h 5277116"/>
              <a:gd name="connsiteX4" fmla="*/ 6289589 w 6289589"/>
              <a:gd name="connsiteY4" fmla="*/ 5277116 h 527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589" h="5277116">
                <a:moveTo>
                  <a:pt x="0" y="5252402"/>
                </a:moveTo>
                <a:cubicBezTo>
                  <a:pt x="433516" y="2754278"/>
                  <a:pt x="867033" y="256154"/>
                  <a:pt x="1235676" y="13138"/>
                </a:cubicBezTo>
                <a:cubicBezTo>
                  <a:pt x="1604319" y="-229878"/>
                  <a:pt x="1789671" y="2968462"/>
                  <a:pt x="2211860" y="3794305"/>
                </a:cubicBezTo>
                <a:cubicBezTo>
                  <a:pt x="2634049" y="4620148"/>
                  <a:pt x="3089190" y="4721062"/>
                  <a:pt x="3768811" y="4968197"/>
                </a:cubicBezTo>
                <a:cubicBezTo>
                  <a:pt x="4448432" y="5215332"/>
                  <a:pt x="5747951" y="5227689"/>
                  <a:pt x="6289589" y="5277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A4D19-5F30-5145-87F1-C23399CC752B}"/>
              </a:ext>
            </a:extLst>
          </p:cNvPr>
          <p:cNvSpPr/>
          <p:nvPr/>
        </p:nvSpPr>
        <p:spPr>
          <a:xfrm>
            <a:off x="6969211" y="737688"/>
            <a:ext cx="2666998" cy="5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7CD7D6-649B-2545-A2C4-0982D57150ED}"/>
              </a:ext>
            </a:extLst>
          </p:cNvPr>
          <p:cNvCxnSpPr/>
          <p:nvPr/>
        </p:nvCxnSpPr>
        <p:spPr>
          <a:xfrm>
            <a:off x="7146132" y="997179"/>
            <a:ext cx="6301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EF080-1D3D-2E4C-B63B-F5E136F1B52E}"/>
              </a:ext>
            </a:extLst>
          </p:cNvPr>
          <p:cNvSpPr txBox="1"/>
          <p:nvPr/>
        </p:nvSpPr>
        <p:spPr>
          <a:xfrm>
            <a:off x="7776327" y="843291"/>
            <a:ext cx="244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Polynomial Regression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2254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B2C60-89CD-4E4B-8018-A447E1E33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5" b="4108"/>
          <a:stretch/>
        </p:blipFill>
        <p:spPr>
          <a:xfrm>
            <a:off x="0" y="879230"/>
            <a:ext cx="12192000" cy="5005755"/>
          </a:xfr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F10FE3C-9669-A541-97FD-1827FAF06B96}"/>
              </a:ext>
            </a:extLst>
          </p:cNvPr>
          <p:cNvSpPr/>
          <p:nvPr/>
        </p:nvSpPr>
        <p:spPr>
          <a:xfrm>
            <a:off x="791528" y="4205324"/>
            <a:ext cx="4540760" cy="1209157"/>
          </a:xfrm>
          <a:custGeom>
            <a:avLst/>
            <a:gdLst>
              <a:gd name="connsiteX0" fmla="*/ 0 w 6289589"/>
              <a:gd name="connsiteY0" fmla="*/ 5252402 h 5277116"/>
              <a:gd name="connsiteX1" fmla="*/ 1235676 w 6289589"/>
              <a:gd name="connsiteY1" fmla="*/ 13138 h 5277116"/>
              <a:gd name="connsiteX2" fmla="*/ 2211860 w 6289589"/>
              <a:gd name="connsiteY2" fmla="*/ 3794305 h 5277116"/>
              <a:gd name="connsiteX3" fmla="*/ 3768811 w 6289589"/>
              <a:gd name="connsiteY3" fmla="*/ 4968197 h 5277116"/>
              <a:gd name="connsiteX4" fmla="*/ 6289589 w 6289589"/>
              <a:gd name="connsiteY4" fmla="*/ 5277116 h 527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589" h="5277116">
                <a:moveTo>
                  <a:pt x="0" y="5252402"/>
                </a:moveTo>
                <a:cubicBezTo>
                  <a:pt x="433516" y="2754278"/>
                  <a:pt x="867033" y="256154"/>
                  <a:pt x="1235676" y="13138"/>
                </a:cubicBezTo>
                <a:cubicBezTo>
                  <a:pt x="1604319" y="-229878"/>
                  <a:pt x="1789671" y="2968462"/>
                  <a:pt x="2211860" y="3794305"/>
                </a:cubicBezTo>
                <a:cubicBezTo>
                  <a:pt x="2634049" y="4620148"/>
                  <a:pt x="3089190" y="4721062"/>
                  <a:pt x="3768811" y="4968197"/>
                </a:cubicBezTo>
                <a:cubicBezTo>
                  <a:pt x="4448432" y="5215332"/>
                  <a:pt x="5747951" y="5227689"/>
                  <a:pt x="6289589" y="5277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BDCD753-0F4F-AD4A-B6C8-1FCB46BFEE3B}"/>
              </a:ext>
            </a:extLst>
          </p:cNvPr>
          <p:cNvSpPr/>
          <p:nvPr/>
        </p:nvSpPr>
        <p:spPr>
          <a:xfrm>
            <a:off x="7191910" y="4868647"/>
            <a:ext cx="4613097" cy="545834"/>
          </a:xfrm>
          <a:custGeom>
            <a:avLst/>
            <a:gdLst>
              <a:gd name="connsiteX0" fmla="*/ 4613097 w 4613097"/>
              <a:gd name="connsiteY0" fmla="*/ 545834 h 545834"/>
              <a:gd name="connsiteX1" fmla="*/ 1746607 w 4613097"/>
              <a:gd name="connsiteY1" fmla="*/ 381447 h 545834"/>
              <a:gd name="connsiteX2" fmla="*/ 472611 w 4613097"/>
              <a:gd name="connsiteY2" fmla="*/ 1304 h 545834"/>
              <a:gd name="connsiteX3" fmla="*/ 0 w 4613097"/>
              <a:gd name="connsiteY3" fmla="*/ 525286 h 54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3097" h="545834">
                <a:moveTo>
                  <a:pt x="4613097" y="545834"/>
                </a:moveTo>
                <a:cubicBezTo>
                  <a:pt x="3524892" y="509018"/>
                  <a:pt x="2436688" y="472202"/>
                  <a:pt x="1746607" y="381447"/>
                </a:cubicBezTo>
                <a:cubicBezTo>
                  <a:pt x="1056526" y="290692"/>
                  <a:pt x="763712" y="-22669"/>
                  <a:pt x="472611" y="1304"/>
                </a:cubicBezTo>
                <a:cubicBezTo>
                  <a:pt x="181510" y="25277"/>
                  <a:pt x="90755" y="275281"/>
                  <a:pt x="0" y="5252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8F5F2-BD97-9E4A-AB9A-373FAB6B8867}"/>
              </a:ext>
            </a:extLst>
          </p:cNvPr>
          <p:cNvSpPr txBox="1"/>
          <p:nvPr/>
        </p:nvSpPr>
        <p:spPr>
          <a:xfrm>
            <a:off x="2088552" y="5781684"/>
            <a:ext cx="229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Average Star Ratings</a:t>
            </a:r>
            <a:endParaRPr lang="en-CN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B97E-11FF-E843-9B2D-2237BEFF2265}"/>
              </a:ext>
            </a:extLst>
          </p:cNvPr>
          <p:cNvSpPr txBox="1"/>
          <p:nvPr/>
        </p:nvSpPr>
        <p:spPr>
          <a:xfrm>
            <a:off x="8559690" y="5781684"/>
            <a:ext cx="229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Average Star Ratings</a:t>
            </a:r>
            <a:endParaRPr lang="en-CN" sz="1600" dirty="0">
              <a:latin typeface="+mj-lt"/>
            </a:endParaRPr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754B4CA2-8B80-3D49-88A2-D332B57575E3}"/>
              </a:ext>
            </a:extLst>
          </p:cNvPr>
          <p:cNvSpPr txBox="1"/>
          <p:nvPr/>
        </p:nvSpPr>
        <p:spPr>
          <a:xfrm>
            <a:off x="6400801" y="973014"/>
            <a:ext cx="400110" cy="3042138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CN" sz="1400" dirty="0">
                <a:latin typeface="+mj-lt"/>
              </a:rPr>
              <a:t>Amount of Reviews</a:t>
            </a: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5EA0B029-89C6-9C49-9843-338565BA3828}"/>
              </a:ext>
            </a:extLst>
          </p:cNvPr>
          <p:cNvSpPr txBox="1"/>
          <p:nvPr/>
        </p:nvSpPr>
        <p:spPr>
          <a:xfrm>
            <a:off x="0" y="2447520"/>
            <a:ext cx="400110" cy="156763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CN" sz="1400" dirty="0">
                <a:latin typeface="+mj-lt"/>
              </a:rPr>
              <a:t>Amount of 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46052-1DFA-E742-853A-F222833B84A3}"/>
              </a:ext>
            </a:extLst>
          </p:cNvPr>
          <p:cNvSpPr txBox="1"/>
          <p:nvPr/>
        </p:nvSpPr>
        <p:spPr>
          <a:xfrm>
            <a:off x="2554181" y="643977"/>
            <a:ext cx="135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Hair Dryer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B385A-5441-7044-8E9A-5EAF8176D1CB}"/>
              </a:ext>
            </a:extLst>
          </p:cNvPr>
          <p:cNvSpPr txBox="1"/>
          <p:nvPr/>
        </p:nvSpPr>
        <p:spPr>
          <a:xfrm>
            <a:off x="9234810" y="665933"/>
            <a:ext cx="135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Pacifier</a:t>
            </a:r>
          </a:p>
        </p:txBody>
      </p:sp>
    </p:spTree>
    <p:extLst>
      <p:ext uri="{BB962C8B-B14F-4D97-AF65-F5344CB8AC3E}">
        <p14:creationId xmlns:p14="http://schemas.microsoft.com/office/powerpoint/2010/main" val="51936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EC120-60DA-3641-9B7F-F0985BF8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59" y="0"/>
            <a:ext cx="1105013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A86226-E94E-F243-A43B-57122217C18A}"/>
              </a:ext>
            </a:extLst>
          </p:cNvPr>
          <p:cNvSpPr/>
          <p:nvPr/>
        </p:nvSpPr>
        <p:spPr>
          <a:xfrm>
            <a:off x="7983258" y="775723"/>
            <a:ext cx="2506894" cy="6148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9DBA0-5A9F-7747-A5EF-18F6F4C5F310}"/>
              </a:ext>
            </a:extLst>
          </p:cNvPr>
          <p:cNvSpPr txBox="1"/>
          <p:nvPr/>
        </p:nvSpPr>
        <p:spPr>
          <a:xfrm>
            <a:off x="7670620" y="834396"/>
            <a:ext cx="240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+mj-lt"/>
              </a:rPr>
              <a:t>Product Sales</a:t>
            </a:r>
          </a:p>
          <a:p>
            <a:pPr algn="r"/>
            <a:r>
              <a:rPr lang="en-US" sz="1400" dirty="0">
                <a:latin typeface="+mj-lt"/>
              </a:rPr>
              <a:t>User-based Product Score</a:t>
            </a:r>
            <a:endParaRPr lang="en-CN" sz="1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57CC8-4B7E-FC40-A01D-210B254EDE83}"/>
              </a:ext>
            </a:extLst>
          </p:cNvPr>
          <p:cNvSpPr/>
          <p:nvPr/>
        </p:nvSpPr>
        <p:spPr>
          <a:xfrm>
            <a:off x="10124783" y="909435"/>
            <a:ext cx="163286" cy="173709"/>
          </a:xfrm>
          <a:prstGeom prst="rect">
            <a:avLst/>
          </a:prstGeom>
          <a:solidFill>
            <a:srgbClr val="258A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57349B-3E01-BA4C-BCC4-8B20343BE515}"/>
              </a:ext>
            </a:extLst>
          </p:cNvPr>
          <p:cNvCxnSpPr>
            <a:cxnSpLocks/>
          </p:cNvCxnSpPr>
          <p:nvPr/>
        </p:nvCxnSpPr>
        <p:spPr>
          <a:xfrm>
            <a:off x="10064463" y="1221270"/>
            <a:ext cx="298623" cy="0"/>
          </a:xfrm>
          <a:prstGeom prst="line">
            <a:avLst/>
          </a:prstGeom>
          <a:ln w="28575">
            <a:solidFill>
              <a:srgbClr val="FE9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9B639-D3DA-B04C-9A3F-4636785E9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700803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A86226-E94E-F243-A43B-57122217C18A}"/>
              </a:ext>
            </a:extLst>
          </p:cNvPr>
          <p:cNvSpPr/>
          <p:nvPr/>
        </p:nvSpPr>
        <p:spPr>
          <a:xfrm>
            <a:off x="8060570" y="635233"/>
            <a:ext cx="2506894" cy="6148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9DBA0-5A9F-7747-A5EF-18F6F4C5F310}"/>
              </a:ext>
            </a:extLst>
          </p:cNvPr>
          <p:cNvSpPr txBox="1"/>
          <p:nvPr/>
        </p:nvSpPr>
        <p:spPr>
          <a:xfrm>
            <a:off x="7747932" y="693906"/>
            <a:ext cx="240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+mj-lt"/>
              </a:rPr>
              <a:t>Product Sales</a:t>
            </a:r>
          </a:p>
          <a:p>
            <a:pPr algn="r"/>
            <a:r>
              <a:rPr lang="en-US" sz="1400" dirty="0">
                <a:latin typeface="+mj-lt"/>
              </a:rPr>
              <a:t>Comprehensive Score</a:t>
            </a:r>
            <a:endParaRPr lang="en-CN" sz="1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57CC8-4B7E-FC40-A01D-210B254EDE83}"/>
              </a:ext>
            </a:extLst>
          </p:cNvPr>
          <p:cNvSpPr/>
          <p:nvPr/>
        </p:nvSpPr>
        <p:spPr>
          <a:xfrm>
            <a:off x="10202095" y="768945"/>
            <a:ext cx="163286" cy="173709"/>
          </a:xfrm>
          <a:prstGeom prst="rect">
            <a:avLst/>
          </a:prstGeom>
          <a:solidFill>
            <a:srgbClr val="258A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57349B-3E01-BA4C-BCC4-8B20343BE515}"/>
              </a:ext>
            </a:extLst>
          </p:cNvPr>
          <p:cNvCxnSpPr>
            <a:cxnSpLocks/>
          </p:cNvCxnSpPr>
          <p:nvPr/>
        </p:nvCxnSpPr>
        <p:spPr>
          <a:xfrm>
            <a:off x="10141775" y="1080780"/>
            <a:ext cx="298623" cy="0"/>
          </a:xfrm>
          <a:prstGeom prst="line">
            <a:avLst/>
          </a:prstGeom>
          <a:ln w="28575">
            <a:solidFill>
              <a:srgbClr val="FE9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Graves Zhang</dc:creator>
  <cp:lastModifiedBy>Graves Zhang</cp:lastModifiedBy>
  <cp:revision>12</cp:revision>
  <dcterms:created xsi:type="dcterms:W3CDTF">2020-03-08T15:59:18Z</dcterms:created>
  <dcterms:modified xsi:type="dcterms:W3CDTF">2020-03-09T19:40:49Z</dcterms:modified>
</cp:coreProperties>
</file>